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553"/>
    <a:srgbClr val="574D45"/>
    <a:srgbClr val="00235E"/>
    <a:srgbClr val="00071A"/>
    <a:srgbClr val="0437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0" d="100"/>
          <a:sy n="60" d="100"/>
        </p:scale>
        <p:origin x="109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07110A34-B250-4A2D-A9E6-F30F16BBC7A5}" type="datetimeFigureOut">
              <a:rPr lang="zh-CN" altLang="en-US" smtClean="0"/>
              <a:t>2017/7/16 Sunday</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A5245B15-AB99-4691-9BBB-97E595C8F559}" type="slidenum">
              <a:rPr lang="zh-CN" altLang="en-US" smtClean="0"/>
              <a:t>‹#›</a:t>
            </a:fld>
            <a:endParaRPr lang="zh-CN" altLang="en-US"/>
          </a:p>
        </p:txBody>
      </p:sp>
    </p:spTree>
    <p:extLst>
      <p:ext uri="{BB962C8B-B14F-4D97-AF65-F5344CB8AC3E}">
        <p14:creationId xmlns:p14="http://schemas.microsoft.com/office/powerpoint/2010/main" val="1565625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a:t>
            </a:fld>
            <a:endParaRPr lang="zh-CN" altLang="en-US"/>
          </a:p>
        </p:txBody>
      </p:sp>
    </p:spTree>
    <p:extLst>
      <p:ext uri="{BB962C8B-B14F-4D97-AF65-F5344CB8AC3E}">
        <p14:creationId xmlns:p14="http://schemas.microsoft.com/office/powerpoint/2010/main" val="3894736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10</a:t>
            </a:fld>
            <a:endParaRPr lang="zh-CN" altLang="en-US"/>
          </a:p>
        </p:txBody>
      </p:sp>
    </p:spTree>
    <p:extLst>
      <p:ext uri="{BB962C8B-B14F-4D97-AF65-F5344CB8AC3E}">
        <p14:creationId xmlns:p14="http://schemas.microsoft.com/office/powerpoint/2010/main" val="175752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11</a:t>
            </a:fld>
            <a:endParaRPr lang="zh-CN" altLang="en-US"/>
          </a:p>
        </p:txBody>
      </p:sp>
    </p:spTree>
    <p:extLst>
      <p:ext uri="{BB962C8B-B14F-4D97-AF65-F5344CB8AC3E}">
        <p14:creationId xmlns:p14="http://schemas.microsoft.com/office/powerpoint/2010/main" val="432089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12</a:t>
            </a:fld>
            <a:endParaRPr lang="zh-CN" altLang="en-US"/>
          </a:p>
        </p:txBody>
      </p:sp>
    </p:spTree>
    <p:extLst>
      <p:ext uri="{BB962C8B-B14F-4D97-AF65-F5344CB8AC3E}">
        <p14:creationId xmlns:p14="http://schemas.microsoft.com/office/powerpoint/2010/main" val="373681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13</a:t>
            </a:fld>
            <a:endParaRPr lang="zh-CN" altLang="en-US"/>
          </a:p>
        </p:txBody>
      </p:sp>
    </p:spTree>
    <p:extLst>
      <p:ext uri="{BB962C8B-B14F-4D97-AF65-F5344CB8AC3E}">
        <p14:creationId xmlns:p14="http://schemas.microsoft.com/office/powerpoint/2010/main" val="2259126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14</a:t>
            </a:fld>
            <a:endParaRPr lang="zh-CN" altLang="en-US"/>
          </a:p>
        </p:txBody>
      </p:sp>
    </p:spTree>
    <p:extLst>
      <p:ext uri="{BB962C8B-B14F-4D97-AF65-F5344CB8AC3E}">
        <p14:creationId xmlns:p14="http://schemas.microsoft.com/office/powerpoint/2010/main" val="81909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15</a:t>
            </a:fld>
            <a:endParaRPr lang="zh-CN" altLang="en-US"/>
          </a:p>
        </p:txBody>
      </p:sp>
    </p:spTree>
    <p:extLst>
      <p:ext uri="{BB962C8B-B14F-4D97-AF65-F5344CB8AC3E}">
        <p14:creationId xmlns:p14="http://schemas.microsoft.com/office/powerpoint/2010/main" val="351204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16</a:t>
            </a:fld>
            <a:endParaRPr lang="zh-CN" altLang="en-US"/>
          </a:p>
        </p:txBody>
      </p:sp>
    </p:spTree>
    <p:extLst>
      <p:ext uri="{BB962C8B-B14F-4D97-AF65-F5344CB8AC3E}">
        <p14:creationId xmlns:p14="http://schemas.microsoft.com/office/powerpoint/2010/main" val="300426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17</a:t>
            </a:fld>
            <a:endParaRPr lang="zh-CN" altLang="en-US"/>
          </a:p>
        </p:txBody>
      </p:sp>
    </p:spTree>
    <p:extLst>
      <p:ext uri="{BB962C8B-B14F-4D97-AF65-F5344CB8AC3E}">
        <p14:creationId xmlns:p14="http://schemas.microsoft.com/office/powerpoint/2010/main" val="2606614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18</a:t>
            </a:fld>
            <a:endParaRPr lang="zh-CN" altLang="en-US"/>
          </a:p>
        </p:txBody>
      </p:sp>
    </p:spTree>
    <p:extLst>
      <p:ext uri="{BB962C8B-B14F-4D97-AF65-F5344CB8AC3E}">
        <p14:creationId xmlns:p14="http://schemas.microsoft.com/office/powerpoint/2010/main" val="186842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19</a:t>
            </a:fld>
            <a:endParaRPr lang="zh-CN" altLang="en-US"/>
          </a:p>
        </p:txBody>
      </p:sp>
    </p:spTree>
    <p:extLst>
      <p:ext uri="{BB962C8B-B14F-4D97-AF65-F5344CB8AC3E}">
        <p14:creationId xmlns:p14="http://schemas.microsoft.com/office/powerpoint/2010/main" val="3859737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a:t>
            </a:fld>
            <a:endParaRPr lang="zh-CN" altLang="en-US"/>
          </a:p>
        </p:txBody>
      </p:sp>
    </p:spTree>
    <p:extLst>
      <p:ext uri="{BB962C8B-B14F-4D97-AF65-F5344CB8AC3E}">
        <p14:creationId xmlns:p14="http://schemas.microsoft.com/office/powerpoint/2010/main" val="2373533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20</a:t>
            </a:fld>
            <a:endParaRPr lang="zh-CN" altLang="en-US"/>
          </a:p>
        </p:txBody>
      </p:sp>
    </p:spTree>
    <p:extLst>
      <p:ext uri="{BB962C8B-B14F-4D97-AF65-F5344CB8AC3E}">
        <p14:creationId xmlns:p14="http://schemas.microsoft.com/office/powerpoint/2010/main" val="396215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21</a:t>
            </a:fld>
            <a:endParaRPr lang="zh-CN" altLang="en-US"/>
          </a:p>
        </p:txBody>
      </p:sp>
    </p:spTree>
    <p:extLst>
      <p:ext uri="{BB962C8B-B14F-4D97-AF65-F5344CB8AC3E}">
        <p14:creationId xmlns:p14="http://schemas.microsoft.com/office/powerpoint/2010/main" val="266993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22</a:t>
            </a:fld>
            <a:endParaRPr lang="zh-CN" altLang="en-US"/>
          </a:p>
        </p:txBody>
      </p:sp>
    </p:spTree>
    <p:extLst>
      <p:ext uri="{BB962C8B-B14F-4D97-AF65-F5344CB8AC3E}">
        <p14:creationId xmlns:p14="http://schemas.microsoft.com/office/powerpoint/2010/main" val="3525235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23</a:t>
            </a:fld>
            <a:endParaRPr lang="zh-CN" altLang="en-US"/>
          </a:p>
        </p:txBody>
      </p:sp>
    </p:spTree>
    <p:extLst>
      <p:ext uri="{BB962C8B-B14F-4D97-AF65-F5344CB8AC3E}">
        <p14:creationId xmlns:p14="http://schemas.microsoft.com/office/powerpoint/2010/main" val="2929819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24</a:t>
            </a:fld>
            <a:endParaRPr lang="zh-CN" altLang="en-US"/>
          </a:p>
        </p:txBody>
      </p:sp>
    </p:spTree>
    <p:extLst>
      <p:ext uri="{BB962C8B-B14F-4D97-AF65-F5344CB8AC3E}">
        <p14:creationId xmlns:p14="http://schemas.microsoft.com/office/powerpoint/2010/main" val="2698119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25</a:t>
            </a:fld>
            <a:endParaRPr lang="zh-CN" altLang="en-US"/>
          </a:p>
        </p:txBody>
      </p:sp>
    </p:spTree>
    <p:extLst>
      <p:ext uri="{BB962C8B-B14F-4D97-AF65-F5344CB8AC3E}">
        <p14:creationId xmlns:p14="http://schemas.microsoft.com/office/powerpoint/2010/main" val="65907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3</a:t>
            </a:fld>
            <a:endParaRPr lang="zh-CN" altLang="en-US"/>
          </a:p>
        </p:txBody>
      </p:sp>
    </p:spTree>
    <p:extLst>
      <p:ext uri="{BB962C8B-B14F-4D97-AF65-F5344CB8AC3E}">
        <p14:creationId xmlns:p14="http://schemas.microsoft.com/office/powerpoint/2010/main" val="32237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4</a:t>
            </a:fld>
            <a:endParaRPr lang="zh-CN" altLang="en-US"/>
          </a:p>
        </p:txBody>
      </p:sp>
    </p:spTree>
    <p:extLst>
      <p:ext uri="{BB962C8B-B14F-4D97-AF65-F5344CB8AC3E}">
        <p14:creationId xmlns:p14="http://schemas.microsoft.com/office/powerpoint/2010/main" val="49252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5</a:t>
            </a:fld>
            <a:endParaRPr lang="zh-CN" altLang="en-US"/>
          </a:p>
        </p:txBody>
      </p:sp>
    </p:spTree>
    <p:extLst>
      <p:ext uri="{BB962C8B-B14F-4D97-AF65-F5344CB8AC3E}">
        <p14:creationId xmlns:p14="http://schemas.microsoft.com/office/powerpoint/2010/main" val="421705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6</a:t>
            </a:fld>
            <a:endParaRPr lang="zh-CN" altLang="en-US"/>
          </a:p>
        </p:txBody>
      </p:sp>
    </p:spTree>
    <p:extLst>
      <p:ext uri="{BB962C8B-B14F-4D97-AF65-F5344CB8AC3E}">
        <p14:creationId xmlns:p14="http://schemas.microsoft.com/office/powerpoint/2010/main" val="232124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7</a:t>
            </a:fld>
            <a:endParaRPr lang="zh-CN" altLang="en-US"/>
          </a:p>
        </p:txBody>
      </p:sp>
    </p:spTree>
    <p:extLst>
      <p:ext uri="{BB962C8B-B14F-4D97-AF65-F5344CB8AC3E}">
        <p14:creationId xmlns:p14="http://schemas.microsoft.com/office/powerpoint/2010/main" val="1033647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8</a:t>
            </a:fld>
            <a:endParaRPr lang="zh-CN" altLang="en-US"/>
          </a:p>
        </p:txBody>
      </p:sp>
    </p:spTree>
    <p:extLst>
      <p:ext uri="{BB962C8B-B14F-4D97-AF65-F5344CB8AC3E}">
        <p14:creationId xmlns:p14="http://schemas.microsoft.com/office/powerpoint/2010/main" val="52234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9</a:t>
            </a:fld>
            <a:endParaRPr lang="zh-CN" altLang="en-US"/>
          </a:p>
        </p:txBody>
      </p:sp>
    </p:spTree>
    <p:extLst>
      <p:ext uri="{BB962C8B-B14F-4D97-AF65-F5344CB8AC3E}">
        <p14:creationId xmlns:p14="http://schemas.microsoft.com/office/powerpoint/2010/main" val="13113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2017/7/16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235E"/>
            </a:gs>
            <a:gs pos="100000">
              <a:srgbClr val="00071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2017/7/16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5" name="图片 4" descr="470b051ee3ff94b882a1ad6ffad99f61"/>
          <p:cNvPicPr>
            <a:picLocks noChangeAspect="1"/>
          </p:cNvPicPr>
          <p:nvPr/>
        </p:nvPicPr>
        <p:blipFill>
          <a:blip r:embed="rId6"/>
          <a:stretch>
            <a:fillRect/>
          </a:stretch>
        </p:blipFill>
        <p:spPr>
          <a:xfrm>
            <a:off x="3328670" y="394970"/>
            <a:ext cx="9107170" cy="6386830"/>
          </a:xfrm>
          <a:prstGeom prst="rect">
            <a:avLst/>
          </a:prstGeom>
        </p:spPr>
      </p:pic>
      <p:pic>
        <p:nvPicPr>
          <p:cNvPr id="3" name="图片 2" descr="2"/>
          <p:cNvPicPr>
            <a:picLocks noChangeAspect="1"/>
          </p:cNvPicPr>
          <p:nvPr/>
        </p:nvPicPr>
        <p:blipFill>
          <a:blip r:embed="rId7"/>
          <a:stretch>
            <a:fillRect/>
          </a:stretch>
        </p:blipFill>
        <p:spPr>
          <a:xfrm>
            <a:off x="788670" y="2393315"/>
            <a:ext cx="7129145" cy="1547495"/>
          </a:xfrm>
          <a:prstGeom prst="rect">
            <a:avLst/>
          </a:prstGeom>
        </p:spPr>
      </p:pic>
      <p:pic>
        <p:nvPicPr>
          <p:cNvPr id="4" name="图片 3" descr="3"/>
          <p:cNvPicPr>
            <a:picLocks noChangeAspect="1"/>
          </p:cNvPicPr>
          <p:nvPr/>
        </p:nvPicPr>
        <p:blipFill>
          <a:blip r:embed="rId8"/>
          <a:stretch>
            <a:fillRect/>
          </a:stretch>
        </p:blipFill>
        <p:spPr>
          <a:xfrm>
            <a:off x="821055" y="5241290"/>
            <a:ext cx="4891405" cy="1097915"/>
          </a:xfrm>
          <a:prstGeom prst="rect">
            <a:avLst/>
          </a:prstGeom>
        </p:spPr>
      </p:pic>
      <p:pic>
        <p:nvPicPr>
          <p:cNvPr id="6" name="图片 5" descr="4"/>
          <p:cNvPicPr>
            <a:picLocks noChangeAspect="1"/>
          </p:cNvPicPr>
          <p:nvPr/>
        </p:nvPicPr>
        <p:blipFill>
          <a:blip r:embed="rId9"/>
          <a:stretch>
            <a:fillRect/>
          </a:stretch>
        </p:blipFill>
        <p:spPr>
          <a:xfrm>
            <a:off x="622935" y="311150"/>
            <a:ext cx="2375535" cy="652780"/>
          </a:xfrm>
          <a:prstGeom prst="rect">
            <a:avLst/>
          </a:prstGeom>
        </p:spPr>
      </p:pic>
      <p:sp>
        <p:nvSpPr>
          <p:cNvPr id="533" name="文本框 532"/>
          <p:cNvSpPr txBox="1"/>
          <p:nvPr/>
        </p:nvSpPr>
        <p:spPr>
          <a:xfrm>
            <a:off x="1459230" y="382270"/>
            <a:ext cx="125666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rPr>
              <a:t>人工智能</a:t>
            </a:r>
          </a:p>
        </p:txBody>
      </p:sp>
      <p:sp>
        <p:nvSpPr>
          <p:cNvPr id="532" name="文本框 531"/>
          <p:cNvSpPr txBox="1"/>
          <p:nvPr/>
        </p:nvSpPr>
        <p:spPr>
          <a:xfrm>
            <a:off x="988695" y="2076450"/>
            <a:ext cx="7160895" cy="553085"/>
          </a:xfrm>
          <a:prstGeom prst="rect">
            <a:avLst/>
          </a:prstGeom>
          <a:noFill/>
        </p:spPr>
        <p:txBody>
          <a:bodyPr wrap="square" rtlCol="0">
            <a:spAutoFit/>
          </a:bodyPr>
          <a:lstStyle/>
          <a:p>
            <a:pPr algn="l"/>
            <a:r>
              <a:rPr sz="3000" b="1" spc="300" dirty="0">
                <a:solidFill>
                  <a:schemeClr val="bg1"/>
                </a:solidFill>
                <a:latin typeface="微软雅黑" panose="020B0503020204020204" charset="-122"/>
                <a:ea typeface="微软雅黑" panose="020B0503020204020204" charset="-122"/>
                <a:cs typeface="Arial" panose="020B0604020202020204" pitchFamily="34" charset="0"/>
              </a:rPr>
              <a:t>2020XXX网科技有限公司启动大会</a:t>
            </a:r>
          </a:p>
        </p:txBody>
      </p:sp>
      <p:sp>
        <p:nvSpPr>
          <p:cNvPr id="7" name="文本框 6"/>
          <p:cNvSpPr txBox="1"/>
          <p:nvPr/>
        </p:nvSpPr>
        <p:spPr>
          <a:xfrm>
            <a:off x="992505" y="3795395"/>
            <a:ext cx="7176135" cy="321945"/>
          </a:xfrm>
          <a:prstGeom prst="rect">
            <a:avLst/>
          </a:prstGeom>
          <a:noFill/>
        </p:spPr>
        <p:txBody>
          <a:bodyPr wrap="square" rtlCol="0">
            <a:spAutoFit/>
          </a:bodyPr>
          <a:lstStyle/>
          <a:p>
            <a:pPr algn="l"/>
            <a:r>
              <a:rPr lang="zh-CN" altLang="en-US" sz="1500" dirty="0">
                <a:solidFill>
                  <a:schemeClr val="bg1"/>
                </a:solidFill>
                <a:latin typeface="微软雅黑" panose="020B0503020204020204" charset="-122"/>
                <a:ea typeface="微软雅黑" panose="020B0503020204020204" charset="-122"/>
                <a:cs typeface="Open Sans" panose="020B0606030504020204" pitchFamily="34" charset="0"/>
                <a:sym typeface="News Gothic MT" charset="0"/>
              </a:rPr>
              <a:t>BAOTU WANG SCIENCE AND TECHNOLOGY CO., LTD. RESEARCH WILL BE</a:t>
            </a:r>
          </a:p>
        </p:txBody>
      </p:sp>
      <p:pic>
        <p:nvPicPr>
          <p:cNvPr id="8" name="Dirty Dropouts - Unity">
            <a:hlinkClick r:id="" action="ppaction://media"/>
            <a:extLst>
              <a:ext uri="{FF2B5EF4-FFF2-40B4-BE49-F238E27FC236}">
                <a16:creationId xmlns:a16="http://schemas.microsoft.com/office/drawing/2014/main" id="{3FE59AB0-2871-4265-8D49-5AA747CAD51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4429" y="-609600"/>
            <a:ext cx="609600" cy="609600"/>
          </a:xfrm>
          <a:prstGeom prst="rect">
            <a:avLst/>
          </a:prstGeom>
        </p:spPr>
      </p:pic>
      <p:sp>
        <p:nvSpPr>
          <p:cNvPr id="2" name="文本框 1"/>
          <p:cNvSpPr txBox="1"/>
          <p:nvPr/>
        </p:nvSpPr>
        <p:spPr>
          <a:xfrm>
            <a:off x="991672" y="4224267"/>
            <a:ext cx="3826689"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汇报人：千库网    时间：</a:t>
            </a:r>
            <a:r>
              <a:rPr lang="en-US" altLang="zh-CN" dirty="0" smtClean="0">
                <a:solidFill>
                  <a:schemeClr val="bg1"/>
                </a:solidFill>
                <a:latin typeface="微软雅黑" panose="020B0503020204020204" pitchFamily="34" charset="-122"/>
                <a:ea typeface="微软雅黑" panose="020B0503020204020204" pitchFamily="34" charset="-122"/>
              </a:rPr>
              <a:t>XX</a:t>
            </a:r>
            <a:r>
              <a:rPr lang="zh-CN" altLang="en-US" dirty="0" smtClean="0">
                <a:solidFill>
                  <a:schemeClr val="bg1"/>
                </a:solidFill>
                <a:latin typeface="微软雅黑" panose="020B0503020204020204" pitchFamily="34" charset="-122"/>
                <a:ea typeface="微软雅黑" panose="020B0503020204020204" pitchFamily="34" charset="-122"/>
              </a:rPr>
              <a:t>年</a:t>
            </a:r>
            <a:r>
              <a:rPr lang="en-US" altLang="zh-CN" dirty="0" smtClean="0">
                <a:solidFill>
                  <a:schemeClr val="bg1"/>
                </a:solidFill>
                <a:latin typeface="微软雅黑" panose="020B0503020204020204" pitchFamily="34" charset="-122"/>
                <a:ea typeface="微软雅黑" panose="020B0503020204020204" pitchFamily="34" charset="-122"/>
              </a:rPr>
              <a:t>XX</a:t>
            </a:r>
            <a:r>
              <a:rPr lang="zh-CN" altLang="en-US" dirty="0">
                <a:solidFill>
                  <a:schemeClr val="bg1"/>
                </a:solidFill>
                <a:latin typeface="微软雅黑" panose="020B0503020204020204" pitchFamily="34" charset="-122"/>
                <a:ea typeface="微软雅黑" panose="020B0503020204020204" pitchFamily="34" charset="-122"/>
              </a:rPr>
              <a:t>月</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advTm="889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 presetClass="entr" presetSubtype="1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0" presetClass="entr" presetSubtype="0" fill="hold" grpId="0" nodeType="withEffect">
                                  <p:stCondLst>
                                    <p:cond delay="1000"/>
                                  </p:stCondLst>
                                  <p:iterate type="lt">
                                    <p:tmPct val="10000"/>
                                  </p:iterate>
                                  <p:childTnLst>
                                    <p:set>
                                      <p:cBhvr>
                                        <p:cTn id="16" dur="1" fill="hold">
                                          <p:stCondLst>
                                            <p:cond delay="0"/>
                                          </p:stCondLst>
                                        </p:cTn>
                                        <p:tgtEl>
                                          <p:spTgt spid="533"/>
                                        </p:tgtEl>
                                        <p:attrNameLst>
                                          <p:attrName>style.visibility</p:attrName>
                                        </p:attrNameLst>
                                      </p:cBhvr>
                                      <p:to>
                                        <p:strVal val="visible"/>
                                      </p:to>
                                    </p:set>
                                    <p:animEffect transition="in" filter="fade">
                                      <p:cBhvr>
                                        <p:cTn id="17" dur="500"/>
                                        <p:tgtEl>
                                          <p:spTgt spid="533"/>
                                        </p:tgtEl>
                                      </p:cBhvr>
                                    </p:animEffect>
                                  </p:childTnLst>
                                </p:cTn>
                              </p:par>
                            </p:childTnLst>
                          </p:cTn>
                        </p:par>
                        <p:par>
                          <p:cTn id="18" fill="hold">
                            <p:stCondLst>
                              <p:cond delay="2150"/>
                            </p:stCondLst>
                            <p:childTnLst>
                              <p:par>
                                <p:cTn id="19" presetID="2" presetClass="entr" presetSubtype="2" fill="hold" grpId="0" nodeType="afterEffect">
                                  <p:stCondLst>
                                    <p:cond delay="0"/>
                                  </p:stCondLst>
                                  <p:iterate type="lt">
                                    <p:tmPct val="10000"/>
                                  </p:iterate>
                                  <p:childTnLst>
                                    <p:set>
                                      <p:cBhvr>
                                        <p:cTn id="20" dur="1" fill="hold">
                                          <p:stCondLst>
                                            <p:cond delay="0"/>
                                          </p:stCondLst>
                                        </p:cTn>
                                        <p:tgtEl>
                                          <p:spTgt spid="532"/>
                                        </p:tgtEl>
                                        <p:attrNameLst>
                                          <p:attrName>style.visibility</p:attrName>
                                        </p:attrNameLst>
                                      </p:cBhvr>
                                      <p:to>
                                        <p:strVal val="visible"/>
                                      </p:to>
                                    </p:set>
                                    <p:anim calcmode="lin" valueType="num">
                                      <p:cBhvr additive="base">
                                        <p:cTn id="21" dur="500" fill="hold"/>
                                        <p:tgtEl>
                                          <p:spTgt spid="532"/>
                                        </p:tgtEl>
                                        <p:attrNameLst>
                                          <p:attrName>ppt_x</p:attrName>
                                        </p:attrNameLst>
                                      </p:cBhvr>
                                      <p:tavLst>
                                        <p:tav tm="0">
                                          <p:val>
                                            <p:strVal val="1+#ppt_w/2"/>
                                          </p:val>
                                        </p:tav>
                                        <p:tav tm="100000">
                                          <p:val>
                                            <p:strVal val="#ppt_x"/>
                                          </p:val>
                                        </p:tav>
                                      </p:tavLst>
                                    </p:anim>
                                    <p:anim calcmode="lin" valueType="num">
                                      <p:cBhvr additive="base">
                                        <p:cTn id="22" dur="500" fill="hold"/>
                                        <p:tgtEl>
                                          <p:spTgt spid="532"/>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10" presetClass="entr" presetSubtype="0" fill="hold" grpId="0" nodeType="withEffect">
                                  <p:stCondLst>
                                    <p:cond delay="1000"/>
                                  </p:stCondLst>
                                  <p:iterate type="lt">
                                    <p:tmPct val="10000"/>
                                  </p:iterate>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7500"/>
                            </p:stCondLst>
                            <p:childTnLst>
                              <p:par>
                                <p:cTn id="33" presetID="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par>
                          <p:cTn id="37" fill="hold">
                            <p:stCondLst>
                              <p:cond delay="8000"/>
                            </p:stCondLst>
                            <p:childTnLst>
                              <p:par>
                                <p:cTn id="38" presetID="10" presetClass="entr" presetSubtype="0" fill="hold" nodeType="after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8"/>
                </p:tgtEl>
              </p:cMediaNode>
            </p:audio>
          </p:childTnLst>
        </p:cTn>
      </p:par>
    </p:tnLst>
    <p:bldLst>
      <p:bldP spid="533" grpId="0"/>
      <p:bldP spid="53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88" name="椭圆 87"/>
          <p:cNvSpPr/>
          <p:nvPr/>
        </p:nvSpPr>
        <p:spPr>
          <a:xfrm>
            <a:off x="2831033" y="1770048"/>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89" name="椭圆 88"/>
          <p:cNvSpPr/>
          <p:nvPr/>
        </p:nvSpPr>
        <p:spPr>
          <a:xfrm>
            <a:off x="2831033" y="525546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0" name="椭圆 89"/>
          <p:cNvSpPr/>
          <p:nvPr/>
        </p:nvSpPr>
        <p:spPr>
          <a:xfrm>
            <a:off x="4573744" y="351275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1" name="椭圆 90"/>
          <p:cNvSpPr/>
          <p:nvPr/>
        </p:nvSpPr>
        <p:spPr>
          <a:xfrm>
            <a:off x="1088323" y="351275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2" name="椭圆 91"/>
          <p:cNvSpPr/>
          <p:nvPr/>
        </p:nvSpPr>
        <p:spPr>
          <a:xfrm rot="2700000">
            <a:off x="4068381" y="2280476"/>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3" name="椭圆 92"/>
          <p:cNvSpPr/>
          <p:nvPr/>
        </p:nvSpPr>
        <p:spPr>
          <a:xfrm rot="2700000">
            <a:off x="1603816" y="4745041"/>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4" name="椭圆 93"/>
          <p:cNvSpPr/>
          <p:nvPr/>
        </p:nvSpPr>
        <p:spPr>
          <a:xfrm rot="-2700000">
            <a:off x="4068381" y="4745041"/>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5" name="椭圆 94"/>
          <p:cNvSpPr/>
          <p:nvPr/>
        </p:nvSpPr>
        <p:spPr>
          <a:xfrm rot="-2700000">
            <a:off x="1603816" y="2280476"/>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6" name="等腰三角形 95"/>
          <p:cNvSpPr/>
          <p:nvPr/>
        </p:nvSpPr>
        <p:spPr>
          <a:xfrm>
            <a:off x="3186085" y="2722176"/>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7" name="等腰三角形 96"/>
          <p:cNvSpPr/>
          <p:nvPr/>
        </p:nvSpPr>
        <p:spPr>
          <a:xfrm flipV="1">
            <a:off x="3186085" y="501395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8" name="等腰三角形 97"/>
          <p:cNvSpPr/>
          <p:nvPr/>
        </p:nvSpPr>
        <p:spPr>
          <a:xfrm rot="5400000">
            <a:off x="4331976" y="386806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9" name="等腰三角形 98"/>
          <p:cNvSpPr/>
          <p:nvPr/>
        </p:nvSpPr>
        <p:spPr>
          <a:xfrm rot="5400000" flipV="1">
            <a:off x="2040195" y="386806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0" name="等腰三角形 99"/>
          <p:cNvSpPr/>
          <p:nvPr/>
        </p:nvSpPr>
        <p:spPr>
          <a:xfrm rot="2700000">
            <a:off x="3996351" y="3057800"/>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1" name="等腰三角形 100"/>
          <p:cNvSpPr/>
          <p:nvPr/>
        </p:nvSpPr>
        <p:spPr>
          <a:xfrm rot="2700000" flipV="1">
            <a:off x="2375817" y="4678333"/>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2" name="等腰三角形 101"/>
          <p:cNvSpPr/>
          <p:nvPr/>
        </p:nvSpPr>
        <p:spPr>
          <a:xfrm rot="8100000">
            <a:off x="3996351" y="4678333"/>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3" name="等腰三角形 102"/>
          <p:cNvSpPr/>
          <p:nvPr/>
        </p:nvSpPr>
        <p:spPr>
          <a:xfrm rot="8100000" flipV="1">
            <a:off x="2375817" y="3057800"/>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4" name="椭圆 103"/>
          <p:cNvSpPr/>
          <p:nvPr/>
        </p:nvSpPr>
        <p:spPr>
          <a:xfrm>
            <a:off x="2298435" y="2980160"/>
            <a:ext cx="1981552" cy="1981552"/>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5" name="TextBox 32"/>
          <p:cNvSpPr txBox="1"/>
          <p:nvPr/>
        </p:nvSpPr>
        <p:spPr>
          <a:xfrm>
            <a:off x="2700741" y="3396421"/>
            <a:ext cx="1176939" cy="114890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00000"/>
              </a:lnSpc>
            </a:pPr>
            <a:r>
              <a:rPr lang="zh-CN" altLang="en-US" sz="3735" b="1" dirty="0">
                <a:solidFill>
                  <a:schemeClr val="bg1"/>
                </a:solidFill>
              </a:rPr>
              <a:t>核心产品</a:t>
            </a:r>
          </a:p>
        </p:txBody>
      </p:sp>
      <p:sp>
        <p:nvSpPr>
          <p:cNvPr id="106" name="圆角矩形 105"/>
          <p:cNvSpPr/>
          <p:nvPr/>
        </p:nvSpPr>
        <p:spPr>
          <a:xfrm>
            <a:off x="6556141" y="2085055"/>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7" name="圆角矩形 106"/>
          <p:cNvSpPr/>
          <p:nvPr/>
        </p:nvSpPr>
        <p:spPr>
          <a:xfrm>
            <a:off x="6556141" y="3477373"/>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8" name="圆角矩形 107"/>
          <p:cNvSpPr/>
          <p:nvPr/>
        </p:nvSpPr>
        <p:spPr>
          <a:xfrm>
            <a:off x="6556141" y="4869693"/>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grpSp>
        <p:nvGrpSpPr>
          <p:cNvPr id="109" name="组合 108"/>
          <p:cNvGrpSpPr/>
          <p:nvPr/>
        </p:nvGrpSpPr>
        <p:grpSpPr>
          <a:xfrm>
            <a:off x="6323594" y="2427087"/>
            <a:ext cx="468061" cy="468061"/>
            <a:chOff x="3683368" y="2342383"/>
            <a:chExt cx="351046" cy="351046"/>
          </a:xfrm>
        </p:grpSpPr>
        <p:sp>
          <p:nvSpPr>
            <p:cNvPr id="110" name="椭圆 109"/>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1" name="TextBox 70"/>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1</a:t>
              </a:r>
            </a:p>
          </p:txBody>
        </p:sp>
      </p:grpSp>
      <p:grpSp>
        <p:nvGrpSpPr>
          <p:cNvPr id="112" name="组合 111"/>
          <p:cNvGrpSpPr/>
          <p:nvPr/>
        </p:nvGrpSpPr>
        <p:grpSpPr>
          <a:xfrm>
            <a:off x="6323594" y="3819406"/>
            <a:ext cx="468061" cy="468061"/>
            <a:chOff x="3683368" y="2342383"/>
            <a:chExt cx="351046" cy="351046"/>
          </a:xfrm>
        </p:grpSpPr>
        <p:sp>
          <p:nvSpPr>
            <p:cNvPr id="113" name="椭圆 112"/>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4" name="TextBox 73"/>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2</a:t>
              </a:r>
            </a:p>
          </p:txBody>
        </p:sp>
      </p:grpSp>
      <p:grpSp>
        <p:nvGrpSpPr>
          <p:cNvPr id="115" name="组合 114"/>
          <p:cNvGrpSpPr/>
          <p:nvPr/>
        </p:nvGrpSpPr>
        <p:grpSpPr>
          <a:xfrm>
            <a:off x="6323594" y="5211726"/>
            <a:ext cx="468061" cy="468061"/>
            <a:chOff x="3683368" y="2342383"/>
            <a:chExt cx="351046" cy="351046"/>
          </a:xfrm>
        </p:grpSpPr>
        <p:sp>
          <p:nvSpPr>
            <p:cNvPr id="116" name="椭圆 115"/>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7" name="TextBox 76"/>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3</a:t>
              </a:r>
            </a:p>
          </p:txBody>
        </p:sp>
      </p:grpSp>
      <p:sp>
        <p:nvSpPr>
          <p:cNvPr id="118" name="TextBox 77"/>
          <p:cNvSpPr txBox="1"/>
          <p:nvPr/>
        </p:nvSpPr>
        <p:spPr>
          <a:xfrm>
            <a:off x="6943069" y="2327696"/>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产品说明一</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
        <p:nvSpPr>
          <p:cNvPr id="119" name="TextBox 78"/>
          <p:cNvSpPr txBox="1"/>
          <p:nvPr/>
        </p:nvSpPr>
        <p:spPr>
          <a:xfrm>
            <a:off x="6943069" y="3720014"/>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产品说明二</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
        <p:nvSpPr>
          <p:cNvPr id="120" name="TextBox 79"/>
          <p:cNvSpPr txBox="1"/>
          <p:nvPr/>
        </p:nvSpPr>
        <p:spPr>
          <a:xfrm>
            <a:off x="6943069" y="5112334"/>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产品说明三</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Tree>
  </p:cSld>
  <p:clrMapOvr>
    <a:masterClrMapping/>
  </p:clrMapOvr>
  <p:transition advTm="75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p:cTn id="15" dur="500" fill="hold"/>
                                        <p:tgtEl>
                                          <p:spTgt spid="105"/>
                                        </p:tgtEl>
                                        <p:attrNameLst>
                                          <p:attrName>ppt_w</p:attrName>
                                        </p:attrNameLst>
                                      </p:cBhvr>
                                      <p:tavLst>
                                        <p:tav tm="0">
                                          <p:val>
                                            <p:fltVal val="0"/>
                                          </p:val>
                                        </p:tav>
                                        <p:tav tm="100000">
                                          <p:val>
                                            <p:strVal val="#ppt_w"/>
                                          </p:val>
                                        </p:tav>
                                      </p:tavLst>
                                    </p:anim>
                                    <p:anim calcmode="lin" valueType="num">
                                      <p:cBhvr>
                                        <p:cTn id="16" dur="500" fill="hold"/>
                                        <p:tgtEl>
                                          <p:spTgt spid="105"/>
                                        </p:tgtEl>
                                        <p:attrNameLst>
                                          <p:attrName>ppt_h</p:attrName>
                                        </p:attrNameLst>
                                      </p:cBhvr>
                                      <p:tavLst>
                                        <p:tav tm="0">
                                          <p:val>
                                            <p:fltVal val="0"/>
                                          </p:val>
                                        </p:tav>
                                        <p:tav tm="100000">
                                          <p:val>
                                            <p:strVal val="#ppt_h"/>
                                          </p:val>
                                        </p:tav>
                                      </p:tavLst>
                                    </p:anim>
                                    <p:animEffect transition="in" filter="fade">
                                      <p:cBhvr>
                                        <p:cTn id="17" dur="500"/>
                                        <p:tgtEl>
                                          <p:spTgt spid="10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 calcmode="lin" valueType="num">
                                      <p:cBhvr>
                                        <p:cTn id="20" dur="500" fill="hold"/>
                                        <p:tgtEl>
                                          <p:spTgt spid="104"/>
                                        </p:tgtEl>
                                        <p:attrNameLst>
                                          <p:attrName>ppt_w</p:attrName>
                                        </p:attrNameLst>
                                      </p:cBhvr>
                                      <p:tavLst>
                                        <p:tav tm="0">
                                          <p:val>
                                            <p:fltVal val="0"/>
                                          </p:val>
                                        </p:tav>
                                        <p:tav tm="100000">
                                          <p:val>
                                            <p:strVal val="#ppt_w"/>
                                          </p:val>
                                        </p:tav>
                                      </p:tavLst>
                                    </p:anim>
                                    <p:anim calcmode="lin" valueType="num">
                                      <p:cBhvr>
                                        <p:cTn id="21" dur="500" fill="hold"/>
                                        <p:tgtEl>
                                          <p:spTgt spid="104"/>
                                        </p:tgtEl>
                                        <p:attrNameLst>
                                          <p:attrName>ppt_h</p:attrName>
                                        </p:attrNameLst>
                                      </p:cBhvr>
                                      <p:tavLst>
                                        <p:tav tm="0">
                                          <p:val>
                                            <p:fltVal val="0"/>
                                          </p:val>
                                        </p:tav>
                                        <p:tav tm="100000">
                                          <p:val>
                                            <p:strVal val="#ppt_h"/>
                                          </p:val>
                                        </p:tav>
                                      </p:tavLst>
                                    </p:anim>
                                    <p:animEffect transition="in" filter="fade">
                                      <p:cBhvr>
                                        <p:cTn id="22" dur="500"/>
                                        <p:tgtEl>
                                          <p:spTgt spid="104"/>
                                        </p:tgtEl>
                                      </p:cBhvr>
                                    </p:animEffec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par>
                                <p:cTn id="26" presetID="64" presetClass="path" presetSubtype="0" accel="50000" decel="50000" fill="hold" grpId="1" nodeType="withEffect">
                                  <p:stCondLst>
                                    <p:cond delay="0"/>
                                  </p:stCondLst>
                                  <p:childTnLst>
                                    <p:animMotion origin="layout" path="M -1.66667E-6 0.12453 L -1.66667E-6 4.44444E-6 " pathEditMode="relative" rAng="0" ptsTypes="AA">
                                      <p:cBhvr>
                                        <p:cTn id="27" dur="500" fill="hold"/>
                                        <p:tgtEl>
                                          <p:spTgt spid="96"/>
                                        </p:tgtEl>
                                        <p:attrNameLst>
                                          <p:attrName>ppt_x</p:attrName>
                                          <p:attrName>ppt_y</p:attrName>
                                        </p:attrNameLst>
                                      </p:cBhvr>
                                      <p:rCtr x="0" y="-6227"/>
                                    </p:animMotion>
                                  </p:childTnLst>
                                </p:cTn>
                              </p:par>
                              <p:par>
                                <p:cTn id="28" presetID="1" presetClass="entr" presetSubtype="0" fill="hold" grpId="0" nodeType="withEffect">
                                  <p:stCondLst>
                                    <p:cond delay="200"/>
                                  </p:stCondLst>
                                  <p:childTnLst>
                                    <p:set>
                                      <p:cBhvr>
                                        <p:cTn id="29" dur="1" fill="hold">
                                          <p:stCondLst>
                                            <p:cond delay="0"/>
                                          </p:stCondLst>
                                        </p:cTn>
                                        <p:tgtEl>
                                          <p:spTgt spid="100"/>
                                        </p:tgtEl>
                                        <p:attrNameLst>
                                          <p:attrName>style.visibility</p:attrName>
                                        </p:attrNameLst>
                                      </p:cBhvr>
                                      <p:to>
                                        <p:strVal val="visible"/>
                                      </p:to>
                                    </p:set>
                                  </p:childTnLst>
                                </p:cTn>
                              </p:par>
                              <p:par>
                                <p:cTn id="30" presetID="64" presetClass="path" presetSubtype="0" accel="50000" decel="50000" fill="hold" grpId="1" nodeType="withEffect">
                                  <p:stCondLst>
                                    <p:cond delay="200"/>
                                  </p:stCondLst>
                                  <p:childTnLst>
                                    <p:animMotion origin="layout" path="M -0.04974 0.08889 L 2.08333E-6 3.7037E-7 " pathEditMode="relative" rAng="0" ptsTypes="AA">
                                      <p:cBhvr>
                                        <p:cTn id="31" dur="500" fill="hold"/>
                                        <p:tgtEl>
                                          <p:spTgt spid="100"/>
                                        </p:tgtEl>
                                        <p:attrNameLst>
                                          <p:attrName>ppt_x</p:attrName>
                                          <p:attrName>ppt_y</p:attrName>
                                        </p:attrNameLst>
                                      </p:cBhvr>
                                      <p:rCtr x="2487" y="-4444"/>
                                    </p:animMotion>
                                  </p:childTnLst>
                                </p:cTn>
                              </p:par>
                              <p:par>
                                <p:cTn id="32" presetID="1" presetClass="entr" presetSubtype="0" fill="hold" grpId="0" nodeType="withEffect">
                                  <p:stCondLst>
                                    <p:cond delay="400"/>
                                  </p:stCondLst>
                                  <p:childTnLst>
                                    <p:set>
                                      <p:cBhvr>
                                        <p:cTn id="33" dur="1" fill="hold">
                                          <p:stCondLst>
                                            <p:cond delay="0"/>
                                          </p:stCondLst>
                                        </p:cTn>
                                        <p:tgtEl>
                                          <p:spTgt spid="98"/>
                                        </p:tgtEl>
                                        <p:attrNameLst>
                                          <p:attrName>style.visibility</p:attrName>
                                        </p:attrNameLst>
                                      </p:cBhvr>
                                      <p:to>
                                        <p:strVal val="visible"/>
                                      </p:to>
                                    </p:set>
                                  </p:childTnLst>
                                </p:cTn>
                              </p:par>
                              <p:par>
                                <p:cTn id="34" presetID="64" presetClass="path" presetSubtype="0" accel="50000" decel="50000" fill="hold" grpId="1" nodeType="withEffect">
                                  <p:stCondLst>
                                    <p:cond delay="400"/>
                                  </p:stCondLst>
                                  <p:childTnLst>
                                    <p:animMotion origin="layout" path="M -0.0707 -0.00047 L -2.08333E-6 4.81481E-6 " pathEditMode="relative" rAng="0" ptsTypes="AA">
                                      <p:cBhvr>
                                        <p:cTn id="35" dur="500" fill="hold"/>
                                        <p:tgtEl>
                                          <p:spTgt spid="98"/>
                                        </p:tgtEl>
                                        <p:attrNameLst>
                                          <p:attrName>ppt_x</p:attrName>
                                          <p:attrName>ppt_y</p:attrName>
                                        </p:attrNameLst>
                                      </p:cBhvr>
                                      <p:rCtr x="3529" y="23"/>
                                    </p:animMotion>
                                  </p:childTnLst>
                                </p:cTn>
                              </p:par>
                              <p:par>
                                <p:cTn id="36" presetID="1" presetClass="entr" presetSubtype="0" fill="hold" grpId="0" nodeType="withEffect">
                                  <p:stCondLst>
                                    <p:cond delay="600"/>
                                  </p:stCondLst>
                                  <p:childTnLst>
                                    <p:set>
                                      <p:cBhvr>
                                        <p:cTn id="37" dur="1" fill="hold">
                                          <p:stCondLst>
                                            <p:cond delay="0"/>
                                          </p:stCondLst>
                                        </p:cTn>
                                        <p:tgtEl>
                                          <p:spTgt spid="102"/>
                                        </p:tgtEl>
                                        <p:attrNameLst>
                                          <p:attrName>style.visibility</p:attrName>
                                        </p:attrNameLst>
                                      </p:cBhvr>
                                      <p:to>
                                        <p:strVal val="visible"/>
                                      </p:to>
                                    </p:set>
                                  </p:childTnLst>
                                </p:cTn>
                              </p:par>
                              <p:par>
                                <p:cTn id="38" presetID="64" presetClass="path" presetSubtype="0" accel="50000" decel="50000" fill="hold" grpId="1" nodeType="withEffect">
                                  <p:stCondLst>
                                    <p:cond delay="600"/>
                                  </p:stCondLst>
                                  <p:childTnLst>
                                    <p:animMotion origin="layout" path="M -0.04974 -0.08912 L 2.08333E-6 -2.22222E-6 " pathEditMode="relative" rAng="0" ptsTypes="AA">
                                      <p:cBhvr>
                                        <p:cTn id="39" dur="500" fill="hold"/>
                                        <p:tgtEl>
                                          <p:spTgt spid="102"/>
                                        </p:tgtEl>
                                        <p:attrNameLst>
                                          <p:attrName>ppt_x</p:attrName>
                                          <p:attrName>ppt_y</p:attrName>
                                        </p:attrNameLst>
                                      </p:cBhvr>
                                      <p:rCtr x="2487" y="4444"/>
                                    </p:animMotion>
                                  </p:childTnLst>
                                </p:cTn>
                              </p:par>
                              <p:par>
                                <p:cTn id="40" presetID="1" presetClass="entr" presetSubtype="0" fill="hold" grpId="0" nodeType="withEffect">
                                  <p:stCondLst>
                                    <p:cond delay="800"/>
                                  </p:stCondLst>
                                  <p:childTnLst>
                                    <p:set>
                                      <p:cBhvr>
                                        <p:cTn id="41" dur="1" fill="hold">
                                          <p:stCondLst>
                                            <p:cond delay="0"/>
                                          </p:stCondLst>
                                        </p:cTn>
                                        <p:tgtEl>
                                          <p:spTgt spid="97"/>
                                        </p:tgtEl>
                                        <p:attrNameLst>
                                          <p:attrName>style.visibility</p:attrName>
                                        </p:attrNameLst>
                                      </p:cBhvr>
                                      <p:to>
                                        <p:strVal val="visible"/>
                                      </p:to>
                                    </p:set>
                                  </p:childTnLst>
                                </p:cTn>
                              </p:par>
                              <p:par>
                                <p:cTn id="42" presetID="64" presetClass="path" presetSubtype="0" accel="50000" decel="50000" fill="hold" grpId="1" nodeType="withEffect">
                                  <p:stCondLst>
                                    <p:cond delay="800"/>
                                  </p:stCondLst>
                                  <p:childTnLst>
                                    <p:animMotion origin="layout" path="M -0.00039 -0.12546 L -1.66667E-6 -4.81481E-6 " pathEditMode="relative" rAng="0" ptsTypes="AA">
                                      <p:cBhvr>
                                        <p:cTn id="43" dur="500" fill="hold"/>
                                        <p:tgtEl>
                                          <p:spTgt spid="97"/>
                                        </p:tgtEl>
                                        <p:attrNameLst>
                                          <p:attrName>ppt_x</p:attrName>
                                          <p:attrName>ppt_y</p:attrName>
                                        </p:attrNameLst>
                                      </p:cBhvr>
                                      <p:rCtr x="13" y="6273"/>
                                    </p:animMotion>
                                  </p:childTnLst>
                                </p:cTn>
                              </p:par>
                              <p:par>
                                <p:cTn id="44" presetID="1" presetClass="entr" presetSubtype="0" fill="hold" grpId="0" nodeType="withEffect">
                                  <p:stCondLst>
                                    <p:cond delay="1000"/>
                                  </p:stCondLst>
                                  <p:childTnLst>
                                    <p:set>
                                      <p:cBhvr>
                                        <p:cTn id="45" dur="1" fill="hold">
                                          <p:stCondLst>
                                            <p:cond delay="0"/>
                                          </p:stCondLst>
                                        </p:cTn>
                                        <p:tgtEl>
                                          <p:spTgt spid="101"/>
                                        </p:tgtEl>
                                        <p:attrNameLst>
                                          <p:attrName>style.visibility</p:attrName>
                                        </p:attrNameLst>
                                      </p:cBhvr>
                                      <p:to>
                                        <p:strVal val="visible"/>
                                      </p:to>
                                    </p:set>
                                  </p:childTnLst>
                                </p:cTn>
                              </p:par>
                              <p:par>
                                <p:cTn id="46" presetID="64" presetClass="path" presetSubtype="0" accel="50000" decel="50000" fill="hold" grpId="1" nodeType="withEffect">
                                  <p:stCondLst>
                                    <p:cond delay="1000"/>
                                  </p:stCondLst>
                                  <p:childTnLst>
                                    <p:animMotion origin="layout" path="M 0.04947 -0.08912 L 4.79167E-6 -2.22222E-6 " pathEditMode="relative" rAng="0" ptsTypes="AA">
                                      <p:cBhvr>
                                        <p:cTn id="47" dur="500" fill="hold"/>
                                        <p:tgtEl>
                                          <p:spTgt spid="101"/>
                                        </p:tgtEl>
                                        <p:attrNameLst>
                                          <p:attrName>ppt_x</p:attrName>
                                          <p:attrName>ppt_y</p:attrName>
                                        </p:attrNameLst>
                                      </p:cBhvr>
                                      <p:rCtr x="-2474" y="4444"/>
                                    </p:animMotion>
                                  </p:childTnLst>
                                </p:cTn>
                              </p:par>
                              <p:par>
                                <p:cTn id="48" presetID="1" presetClass="entr" presetSubtype="0" fill="hold" grpId="0" nodeType="withEffect">
                                  <p:stCondLst>
                                    <p:cond delay="1200"/>
                                  </p:stCondLst>
                                  <p:childTnLst>
                                    <p:set>
                                      <p:cBhvr>
                                        <p:cTn id="49" dur="1" fill="hold">
                                          <p:stCondLst>
                                            <p:cond delay="0"/>
                                          </p:stCondLst>
                                        </p:cTn>
                                        <p:tgtEl>
                                          <p:spTgt spid="99"/>
                                        </p:tgtEl>
                                        <p:attrNameLst>
                                          <p:attrName>style.visibility</p:attrName>
                                        </p:attrNameLst>
                                      </p:cBhvr>
                                      <p:to>
                                        <p:strVal val="visible"/>
                                      </p:to>
                                    </p:set>
                                  </p:childTnLst>
                                </p:cTn>
                              </p:par>
                              <p:par>
                                <p:cTn id="50" presetID="64" presetClass="path" presetSubtype="0" accel="50000" decel="50000" fill="hold" grpId="1" nodeType="withEffect">
                                  <p:stCondLst>
                                    <p:cond delay="1200"/>
                                  </p:stCondLst>
                                  <p:childTnLst>
                                    <p:animMotion origin="layout" path="M 0.07031 -0.00024 L -1.25E-6 4.81481E-6 " pathEditMode="relative" rAng="0" ptsTypes="AA">
                                      <p:cBhvr>
                                        <p:cTn id="51" dur="500" fill="hold"/>
                                        <p:tgtEl>
                                          <p:spTgt spid="99"/>
                                        </p:tgtEl>
                                        <p:attrNameLst>
                                          <p:attrName>ppt_x</p:attrName>
                                          <p:attrName>ppt_y</p:attrName>
                                        </p:attrNameLst>
                                      </p:cBhvr>
                                      <p:rCtr x="-3516" y="0"/>
                                    </p:animMotion>
                                  </p:childTnLst>
                                </p:cTn>
                              </p:par>
                              <p:par>
                                <p:cTn id="52" presetID="1" presetClass="entr" presetSubtype="0" fill="hold" grpId="0" nodeType="withEffect">
                                  <p:stCondLst>
                                    <p:cond delay="1400"/>
                                  </p:stCondLst>
                                  <p:childTnLst>
                                    <p:set>
                                      <p:cBhvr>
                                        <p:cTn id="53" dur="1" fill="hold">
                                          <p:stCondLst>
                                            <p:cond delay="0"/>
                                          </p:stCondLst>
                                        </p:cTn>
                                        <p:tgtEl>
                                          <p:spTgt spid="103"/>
                                        </p:tgtEl>
                                        <p:attrNameLst>
                                          <p:attrName>style.visibility</p:attrName>
                                        </p:attrNameLst>
                                      </p:cBhvr>
                                      <p:to>
                                        <p:strVal val="visible"/>
                                      </p:to>
                                    </p:set>
                                  </p:childTnLst>
                                </p:cTn>
                              </p:par>
                              <p:par>
                                <p:cTn id="54" presetID="64" presetClass="path" presetSubtype="0" accel="50000" decel="50000" fill="hold" grpId="1" nodeType="withEffect">
                                  <p:stCondLst>
                                    <p:cond delay="1400"/>
                                  </p:stCondLst>
                                  <p:childTnLst>
                                    <p:animMotion origin="layout" path="M 0.0496 0.08819 L 4.79167E-6 3.7037E-7 " pathEditMode="relative" rAng="0" ptsTypes="AA">
                                      <p:cBhvr>
                                        <p:cTn id="55" dur="500" fill="hold"/>
                                        <p:tgtEl>
                                          <p:spTgt spid="103"/>
                                        </p:tgtEl>
                                        <p:attrNameLst>
                                          <p:attrName>ppt_x</p:attrName>
                                          <p:attrName>ppt_y</p:attrName>
                                        </p:attrNameLst>
                                      </p:cBhvr>
                                      <p:rCtr x="-2487" y="-4421"/>
                                    </p:animMotion>
                                  </p:childTnLst>
                                </p:cTn>
                              </p:par>
                            </p:childTnLst>
                          </p:cTn>
                        </p:par>
                        <p:par>
                          <p:cTn id="56" fill="hold">
                            <p:stCondLst>
                              <p:cond delay="1500"/>
                            </p:stCondLst>
                            <p:childTnLst>
                              <p:par>
                                <p:cTn id="57" presetID="1" presetClass="entr" presetSubtype="0" fill="hold" grpId="1" nodeType="after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64" presetClass="path" presetSubtype="0" accel="50000" decel="50000" fill="hold" grpId="0" nodeType="withEffect">
                                  <p:stCondLst>
                                    <p:cond delay="0"/>
                                  </p:stCondLst>
                                  <p:childTnLst>
                                    <p:animMotion origin="layout" path="M -1.66667E-6 0.19074 L -1.66667E-6 1.48148E-6 " pathEditMode="relative" rAng="0" ptsTypes="AA">
                                      <p:cBhvr>
                                        <p:cTn id="60" dur="500" fill="hold"/>
                                        <p:tgtEl>
                                          <p:spTgt spid="88"/>
                                        </p:tgtEl>
                                        <p:attrNameLst>
                                          <p:attrName>ppt_x</p:attrName>
                                          <p:attrName>ppt_y</p:attrName>
                                        </p:attrNameLst>
                                      </p:cBhvr>
                                      <p:rCtr x="0" y="-9537"/>
                                    </p:animMotion>
                                  </p:childTnLst>
                                </p:cTn>
                              </p:par>
                              <p:par>
                                <p:cTn id="61" presetID="1" presetClass="entr" presetSubtype="0" fill="hold" grpId="1" nodeType="withEffect">
                                  <p:stCondLst>
                                    <p:cond delay="200"/>
                                  </p:stCondLst>
                                  <p:childTnLst>
                                    <p:set>
                                      <p:cBhvr>
                                        <p:cTn id="62" dur="1" fill="hold">
                                          <p:stCondLst>
                                            <p:cond delay="0"/>
                                          </p:stCondLst>
                                        </p:cTn>
                                        <p:tgtEl>
                                          <p:spTgt spid="92"/>
                                        </p:tgtEl>
                                        <p:attrNameLst>
                                          <p:attrName>style.visibility</p:attrName>
                                        </p:attrNameLst>
                                      </p:cBhvr>
                                      <p:to>
                                        <p:strVal val="visible"/>
                                      </p:to>
                                    </p:set>
                                  </p:childTnLst>
                                </p:cTn>
                              </p:par>
                              <p:par>
                                <p:cTn id="63" presetID="64" presetClass="path" presetSubtype="0" accel="50000" decel="50000" fill="hold" grpId="0" nodeType="withEffect">
                                  <p:stCondLst>
                                    <p:cond delay="200"/>
                                  </p:stCondLst>
                                  <p:childTnLst>
                                    <p:animMotion origin="layout" path="M -0.07565 0.13495 L -3.95833E-6 4.44444E-6 " pathEditMode="relative" rAng="0" ptsTypes="AA">
                                      <p:cBhvr>
                                        <p:cTn id="64" dur="500" fill="hold"/>
                                        <p:tgtEl>
                                          <p:spTgt spid="92"/>
                                        </p:tgtEl>
                                        <p:attrNameLst>
                                          <p:attrName>ppt_x</p:attrName>
                                          <p:attrName>ppt_y</p:attrName>
                                        </p:attrNameLst>
                                      </p:cBhvr>
                                      <p:rCtr x="3776" y="-6759"/>
                                    </p:animMotion>
                                  </p:childTnLst>
                                </p:cTn>
                              </p:par>
                              <p:par>
                                <p:cTn id="65" presetID="1" presetClass="entr" presetSubtype="0" fill="hold" grpId="1" nodeType="withEffect">
                                  <p:stCondLst>
                                    <p:cond delay="400"/>
                                  </p:stCondLst>
                                  <p:childTnLst>
                                    <p:set>
                                      <p:cBhvr>
                                        <p:cTn id="66" dur="1" fill="hold">
                                          <p:stCondLst>
                                            <p:cond delay="0"/>
                                          </p:stCondLst>
                                        </p:cTn>
                                        <p:tgtEl>
                                          <p:spTgt spid="90"/>
                                        </p:tgtEl>
                                        <p:attrNameLst>
                                          <p:attrName>style.visibility</p:attrName>
                                        </p:attrNameLst>
                                      </p:cBhvr>
                                      <p:to>
                                        <p:strVal val="visible"/>
                                      </p:to>
                                    </p:set>
                                  </p:childTnLst>
                                </p:cTn>
                              </p:par>
                              <p:par>
                                <p:cTn id="67" presetID="64" presetClass="path" presetSubtype="0" accel="50000" decel="50000" fill="hold" grpId="0" nodeType="withEffect">
                                  <p:stCondLst>
                                    <p:cond delay="400"/>
                                  </p:stCondLst>
                                  <p:childTnLst>
                                    <p:animMotion origin="layout" path="M -0.1069 0.00023 L -2.08333E-7 4.81481E-6 " pathEditMode="relative" rAng="0" ptsTypes="AA">
                                      <p:cBhvr>
                                        <p:cTn id="68" dur="500" fill="hold"/>
                                        <p:tgtEl>
                                          <p:spTgt spid="90"/>
                                        </p:tgtEl>
                                        <p:attrNameLst>
                                          <p:attrName>ppt_x</p:attrName>
                                          <p:attrName>ppt_y</p:attrName>
                                        </p:attrNameLst>
                                      </p:cBhvr>
                                      <p:rCtr x="5339" y="-23"/>
                                    </p:animMotion>
                                  </p:childTnLst>
                                </p:cTn>
                              </p:par>
                              <p:par>
                                <p:cTn id="69" presetID="1" presetClass="entr" presetSubtype="0" fill="hold" grpId="1" nodeType="withEffect">
                                  <p:stCondLst>
                                    <p:cond delay="600"/>
                                  </p:stCondLst>
                                  <p:childTnLst>
                                    <p:set>
                                      <p:cBhvr>
                                        <p:cTn id="70" dur="1" fill="hold">
                                          <p:stCondLst>
                                            <p:cond delay="0"/>
                                          </p:stCondLst>
                                        </p:cTn>
                                        <p:tgtEl>
                                          <p:spTgt spid="94"/>
                                        </p:tgtEl>
                                        <p:attrNameLst>
                                          <p:attrName>style.visibility</p:attrName>
                                        </p:attrNameLst>
                                      </p:cBhvr>
                                      <p:to>
                                        <p:strVal val="visible"/>
                                      </p:to>
                                    </p:set>
                                  </p:childTnLst>
                                </p:cTn>
                              </p:par>
                              <p:par>
                                <p:cTn id="71" presetID="64" presetClass="path" presetSubtype="0" accel="50000" decel="50000" fill="hold" grpId="0" nodeType="withEffect">
                                  <p:stCondLst>
                                    <p:cond delay="600"/>
                                  </p:stCondLst>
                                  <p:childTnLst>
                                    <p:animMotion origin="layout" path="M -0.0763 -0.13495 L -3.95833E-6 -4.81481E-6 " pathEditMode="relative" rAng="0" ptsTypes="AA">
                                      <p:cBhvr>
                                        <p:cTn id="72" dur="500" fill="hold"/>
                                        <p:tgtEl>
                                          <p:spTgt spid="94"/>
                                        </p:tgtEl>
                                        <p:attrNameLst>
                                          <p:attrName>ppt_x</p:attrName>
                                          <p:attrName>ppt_y</p:attrName>
                                        </p:attrNameLst>
                                      </p:cBhvr>
                                      <p:rCtr x="3815" y="6736"/>
                                    </p:animMotion>
                                  </p:childTnLst>
                                </p:cTn>
                              </p:par>
                              <p:par>
                                <p:cTn id="73" presetID="1" presetClass="entr" presetSubtype="0" fill="hold" grpId="1" nodeType="withEffect">
                                  <p:stCondLst>
                                    <p:cond delay="800"/>
                                  </p:stCondLst>
                                  <p:childTnLst>
                                    <p:set>
                                      <p:cBhvr>
                                        <p:cTn id="74" dur="1" fill="hold">
                                          <p:stCondLst>
                                            <p:cond delay="0"/>
                                          </p:stCondLst>
                                        </p:cTn>
                                        <p:tgtEl>
                                          <p:spTgt spid="89"/>
                                        </p:tgtEl>
                                        <p:attrNameLst>
                                          <p:attrName>style.visibility</p:attrName>
                                        </p:attrNameLst>
                                      </p:cBhvr>
                                      <p:to>
                                        <p:strVal val="visible"/>
                                      </p:to>
                                    </p:set>
                                  </p:childTnLst>
                                </p:cTn>
                              </p:par>
                              <p:par>
                                <p:cTn id="75" presetID="64" presetClass="path" presetSubtype="0" accel="50000" decel="50000" fill="hold" grpId="0" nodeType="withEffect">
                                  <p:stCondLst>
                                    <p:cond delay="800"/>
                                  </p:stCondLst>
                                  <p:childTnLst>
                                    <p:animMotion origin="layout" path="M -0.00052 -0.19074 L -1.66667E-6 -1.85185E-6 " pathEditMode="relative" rAng="0" ptsTypes="AA">
                                      <p:cBhvr>
                                        <p:cTn id="76" dur="500" fill="hold"/>
                                        <p:tgtEl>
                                          <p:spTgt spid="89"/>
                                        </p:tgtEl>
                                        <p:attrNameLst>
                                          <p:attrName>ppt_x</p:attrName>
                                          <p:attrName>ppt_y</p:attrName>
                                        </p:attrNameLst>
                                      </p:cBhvr>
                                      <p:rCtr x="26" y="9537"/>
                                    </p:animMotion>
                                  </p:childTnLst>
                                </p:cTn>
                              </p:par>
                              <p:par>
                                <p:cTn id="77" presetID="1" presetClass="entr" presetSubtype="0" fill="hold" grpId="1" nodeType="withEffect">
                                  <p:stCondLst>
                                    <p:cond delay="1000"/>
                                  </p:stCondLst>
                                  <p:childTnLst>
                                    <p:set>
                                      <p:cBhvr>
                                        <p:cTn id="78" dur="1" fill="hold">
                                          <p:stCondLst>
                                            <p:cond delay="0"/>
                                          </p:stCondLst>
                                        </p:cTn>
                                        <p:tgtEl>
                                          <p:spTgt spid="93"/>
                                        </p:tgtEl>
                                        <p:attrNameLst>
                                          <p:attrName>style.visibility</p:attrName>
                                        </p:attrNameLst>
                                      </p:cBhvr>
                                      <p:to>
                                        <p:strVal val="visible"/>
                                      </p:to>
                                    </p:set>
                                  </p:childTnLst>
                                </p:cTn>
                              </p:par>
                              <p:par>
                                <p:cTn id="79" presetID="64" presetClass="path" presetSubtype="0" accel="50000" decel="50000" fill="hold" grpId="0" nodeType="withEffect">
                                  <p:stCondLst>
                                    <p:cond delay="1000"/>
                                  </p:stCondLst>
                                  <p:childTnLst>
                                    <p:animMotion origin="layout" path="M 0.07552 -0.13472 L -6.25E-7 -4.81481E-6 " pathEditMode="relative" rAng="0" ptsTypes="AA">
                                      <p:cBhvr>
                                        <p:cTn id="80" dur="500" fill="hold"/>
                                        <p:tgtEl>
                                          <p:spTgt spid="93"/>
                                        </p:tgtEl>
                                        <p:attrNameLst>
                                          <p:attrName>ppt_x</p:attrName>
                                          <p:attrName>ppt_y</p:attrName>
                                        </p:attrNameLst>
                                      </p:cBhvr>
                                      <p:rCtr x="-3776" y="6736"/>
                                    </p:animMotion>
                                  </p:childTnLst>
                                </p:cTn>
                              </p:par>
                              <p:par>
                                <p:cTn id="81" presetID="1" presetClass="entr" presetSubtype="0" fill="hold" grpId="1" nodeType="withEffect">
                                  <p:stCondLst>
                                    <p:cond delay="1200"/>
                                  </p:stCondLst>
                                  <p:childTnLst>
                                    <p:set>
                                      <p:cBhvr>
                                        <p:cTn id="82" dur="1" fill="hold">
                                          <p:stCondLst>
                                            <p:cond delay="0"/>
                                          </p:stCondLst>
                                        </p:cTn>
                                        <p:tgtEl>
                                          <p:spTgt spid="91"/>
                                        </p:tgtEl>
                                        <p:attrNameLst>
                                          <p:attrName>style.visibility</p:attrName>
                                        </p:attrNameLst>
                                      </p:cBhvr>
                                      <p:to>
                                        <p:strVal val="visible"/>
                                      </p:to>
                                    </p:set>
                                  </p:childTnLst>
                                </p:cTn>
                              </p:par>
                              <p:par>
                                <p:cTn id="83" presetID="64" presetClass="path" presetSubtype="0" accel="50000" decel="50000" fill="hold" grpId="0" nodeType="withEffect">
                                  <p:stCondLst>
                                    <p:cond delay="1200"/>
                                  </p:stCondLst>
                                  <p:childTnLst>
                                    <p:animMotion origin="layout" path="M 0.10625 -0.00024 L -2.91667E-6 4.81481E-6 " pathEditMode="relative" rAng="0" ptsTypes="AA">
                                      <p:cBhvr>
                                        <p:cTn id="84" dur="500" fill="hold"/>
                                        <p:tgtEl>
                                          <p:spTgt spid="91"/>
                                        </p:tgtEl>
                                        <p:attrNameLst>
                                          <p:attrName>ppt_x</p:attrName>
                                          <p:attrName>ppt_y</p:attrName>
                                        </p:attrNameLst>
                                      </p:cBhvr>
                                      <p:rCtr x="-5313" y="0"/>
                                    </p:animMotion>
                                  </p:childTnLst>
                                </p:cTn>
                              </p:par>
                              <p:par>
                                <p:cTn id="85" presetID="1" presetClass="entr" presetSubtype="0" fill="hold" grpId="1" nodeType="withEffect">
                                  <p:stCondLst>
                                    <p:cond delay="1400"/>
                                  </p:stCondLst>
                                  <p:childTnLst>
                                    <p:set>
                                      <p:cBhvr>
                                        <p:cTn id="86" dur="1" fill="hold">
                                          <p:stCondLst>
                                            <p:cond delay="0"/>
                                          </p:stCondLst>
                                        </p:cTn>
                                        <p:tgtEl>
                                          <p:spTgt spid="95"/>
                                        </p:tgtEl>
                                        <p:attrNameLst>
                                          <p:attrName>style.visibility</p:attrName>
                                        </p:attrNameLst>
                                      </p:cBhvr>
                                      <p:to>
                                        <p:strVal val="visible"/>
                                      </p:to>
                                    </p:set>
                                  </p:childTnLst>
                                </p:cTn>
                              </p:par>
                              <p:par>
                                <p:cTn id="87" presetID="64" presetClass="path" presetSubtype="0" accel="50000" decel="50000" fill="hold" grpId="0" nodeType="withEffect">
                                  <p:stCondLst>
                                    <p:cond delay="1400"/>
                                  </p:stCondLst>
                                  <p:childTnLst>
                                    <p:animMotion origin="layout" path="M 0.07513 0.13333 L -6.25E-7 4.44444E-6 " pathEditMode="relative" rAng="0" ptsTypes="AA">
                                      <p:cBhvr>
                                        <p:cTn id="88" dur="500" fill="hold"/>
                                        <p:tgtEl>
                                          <p:spTgt spid="95"/>
                                        </p:tgtEl>
                                        <p:attrNameLst>
                                          <p:attrName>ppt_x</p:attrName>
                                          <p:attrName>ppt_y</p:attrName>
                                        </p:attrNameLst>
                                      </p:cBhvr>
                                      <p:rCtr x="-3763" y="-6667"/>
                                    </p:animMotion>
                                  </p:childTnLst>
                                </p:cTn>
                              </p:par>
                            </p:childTnLst>
                          </p:cTn>
                        </p:par>
                        <p:par>
                          <p:cTn id="89" fill="hold">
                            <p:stCondLst>
                              <p:cond delay="1500"/>
                            </p:stCondLst>
                            <p:childTnLst>
                              <p:par>
                                <p:cTn id="90" presetID="2" presetClass="entr" presetSubtype="2" fill="hold" grpId="0" nodeType="afterEffect">
                                  <p:stCondLst>
                                    <p:cond delay="0"/>
                                  </p:stCondLst>
                                  <p:childTnLst>
                                    <p:set>
                                      <p:cBhvr>
                                        <p:cTn id="91" dur="1" fill="hold">
                                          <p:stCondLst>
                                            <p:cond delay="0"/>
                                          </p:stCondLst>
                                        </p:cTn>
                                        <p:tgtEl>
                                          <p:spTgt spid="106"/>
                                        </p:tgtEl>
                                        <p:attrNameLst>
                                          <p:attrName>style.visibility</p:attrName>
                                        </p:attrNameLst>
                                      </p:cBhvr>
                                      <p:to>
                                        <p:strVal val="visible"/>
                                      </p:to>
                                    </p:set>
                                    <p:anim calcmode="lin" valueType="num">
                                      <p:cBhvr additive="base">
                                        <p:cTn id="92" dur="500" fill="hold"/>
                                        <p:tgtEl>
                                          <p:spTgt spid="106"/>
                                        </p:tgtEl>
                                        <p:attrNameLst>
                                          <p:attrName>ppt_x</p:attrName>
                                        </p:attrNameLst>
                                      </p:cBhvr>
                                      <p:tavLst>
                                        <p:tav tm="0">
                                          <p:val>
                                            <p:strVal val="1+#ppt_w/2"/>
                                          </p:val>
                                        </p:tav>
                                        <p:tav tm="100000">
                                          <p:val>
                                            <p:strVal val="#ppt_x"/>
                                          </p:val>
                                        </p:tav>
                                      </p:tavLst>
                                    </p:anim>
                                    <p:anim calcmode="lin" valueType="num">
                                      <p:cBhvr additive="base">
                                        <p:cTn id="93" dur="500" fill="hold"/>
                                        <p:tgtEl>
                                          <p:spTgt spid="106"/>
                                        </p:tgtEl>
                                        <p:attrNameLst>
                                          <p:attrName>ppt_y</p:attrName>
                                        </p:attrNameLst>
                                      </p:cBhvr>
                                      <p:tavLst>
                                        <p:tav tm="0">
                                          <p:val>
                                            <p:strVal val="#ppt_y"/>
                                          </p:val>
                                        </p:tav>
                                        <p:tav tm="100000">
                                          <p:val>
                                            <p:strVal val="#ppt_y"/>
                                          </p:val>
                                        </p:tav>
                                      </p:tavLst>
                                    </p:anim>
                                  </p:childTnLst>
                                </p:cTn>
                              </p:par>
                              <p:par>
                                <p:cTn id="94" presetID="2" presetClass="entr" presetSubtype="2" fill="hold" nodeType="withEffect">
                                  <p:stCondLst>
                                    <p:cond delay="0"/>
                                  </p:stCondLst>
                                  <p:childTnLst>
                                    <p:set>
                                      <p:cBhvr>
                                        <p:cTn id="95" dur="1" fill="hold">
                                          <p:stCondLst>
                                            <p:cond delay="0"/>
                                          </p:stCondLst>
                                        </p:cTn>
                                        <p:tgtEl>
                                          <p:spTgt spid="109"/>
                                        </p:tgtEl>
                                        <p:attrNameLst>
                                          <p:attrName>style.visibility</p:attrName>
                                        </p:attrNameLst>
                                      </p:cBhvr>
                                      <p:to>
                                        <p:strVal val="visible"/>
                                      </p:to>
                                    </p:set>
                                    <p:anim calcmode="lin" valueType="num">
                                      <p:cBhvr additive="base">
                                        <p:cTn id="96" dur="500" fill="hold"/>
                                        <p:tgtEl>
                                          <p:spTgt spid="109"/>
                                        </p:tgtEl>
                                        <p:attrNameLst>
                                          <p:attrName>ppt_x</p:attrName>
                                        </p:attrNameLst>
                                      </p:cBhvr>
                                      <p:tavLst>
                                        <p:tav tm="0">
                                          <p:val>
                                            <p:strVal val="1+#ppt_w/2"/>
                                          </p:val>
                                        </p:tav>
                                        <p:tav tm="100000">
                                          <p:val>
                                            <p:strVal val="#ppt_x"/>
                                          </p:val>
                                        </p:tav>
                                      </p:tavLst>
                                    </p:anim>
                                    <p:anim calcmode="lin" valueType="num">
                                      <p:cBhvr additive="base">
                                        <p:cTn id="97" dur="500" fill="hold"/>
                                        <p:tgtEl>
                                          <p:spTgt spid="109"/>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118"/>
                                        </p:tgtEl>
                                        <p:attrNameLst>
                                          <p:attrName>style.visibility</p:attrName>
                                        </p:attrNameLst>
                                      </p:cBhvr>
                                      <p:to>
                                        <p:strVal val="visible"/>
                                      </p:to>
                                    </p:set>
                                    <p:anim calcmode="lin" valueType="num">
                                      <p:cBhvr additive="base">
                                        <p:cTn id="100" dur="500" fill="hold"/>
                                        <p:tgtEl>
                                          <p:spTgt spid="118"/>
                                        </p:tgtEl>
                                        <p:attrNameLst>
                                          <p:attrName>ppt_x</p:attrName>
                                        </p:attrNameLst>
                                      </p:cBhvr>
                                      <p:tavLst>
                                        <p:tav tm="0">
                                          <p:val>
                                            <p:strVal val="1+#ppt_w/2"/>
                                          </p:val>
                                        </p:tav>
                                        <p:tav tm="100000">
                                          <p:val>
                                            <p:strVal val="#ppt_x"/>
                                          </p:val>
                                        </p:tav>
                                      </p:tavLst>
                                    </p:anim>
                                    <p:anim calcmode="lin" valueType="num">
                                      <p:cBhvr additive="base">
                                        <p:cTn id="101" dur="500" fill="hold"/>
                                        <p:tgtEl>
                                          <p:spTgt spid="118"/>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300"/>
                                  </p:stCondLst>
                                  <p:childTnLst>
                                    <p:set>
                                      <p:cBhvr>
                                        <p:cTn id="103" dur="1" fill="hold">
                                          <p:stCondLst>
                                            <p:cond delay="0"/>
                                          </p:stCondLst>
                                        </p:cTn>
                                        <p:tgtEl>
                                          <p:spTgt spid="107"/>
                                        </p:tgtEl>
                                        <p:attrNameLst>
                                          <p:attrName>style.visibility</p:attrName>
                                        </p:attrNameLst>
                                      </p:cBhvr>
                                      <p:to>
                                        <p:strVal val="visible"/>
                                      </p:to>
                                    </p:set>
                                    <p:anim calcmode="lin" valueType="num">
                                      <p:cBhvr additive="base">
                                        <p:cTn id="104" dur="500" fill="hold"/>
                                        <p:tgtEl>
                                          <p:spTgt spid="107"/>
                                        </p:tgtEl>
                                        <p:attrNameLst>
                                          <p:attrName>ppt_x</p:attrName>
                                        </p:attrNameLst>
                                      </p:cBhvr>
                                      <p:tavLst>
                                        <p:tav tm="0">
                                          <p:val>
                                            <p:strVal val="1+#ppt_w/2"/>
                                          </p:val>
                                        </p:tav>
                                        <p:tav tm="100000">
                                          <p:val>
                                            <p:strVal val="#ppt_x"/>
                                          </p:val>
                                        </p:tav>
                                      </p:tavLst>
                                    </p:anim>
                                    <p:anim calcmode="lin" valueType="num">
                                      <p:cBhvr additive="base">
                                        <p:cTn id="105" dur="500" fill="hold"/>
                                        <p:tgtEl>
                                          <p:spTgt spid="107"/>
                                        </p:tgtEl>
                                        <p:attrNameLst>
                                          <p:attrName>ppt_y</p:attrName>
                                        </p:attrNameLst>
                                      </p:cBhvr>
                                      <p:tavLst>
                                        <p:tav tm="0">
                                          <p:val>
                                            <p:strVal val="#ppt_y"/>
                                          </p:val>
                                        </p:tav>
                                        <p:tav tm="100000">
                                          <p:val>
                                            <p:strVal val="#ppt_y"/>
                                          </p:val>
                                        </p:tav>
                                      </p:tavLst>
                                    </p:anim>
                                  </p:childTnLst>
                                </p:cTn>
                              </p:par>
                              <p:par>
                                <p:cTn id="106" presetID="2" presetClass="entr" presetSubtype="2" fill="hold" nodeType="withEffect">
                                  <p:stCondLst>
                                    <p:cond delay="300"/>
                                  </p:stCondLst>
                                  <p:childTnLst>
                                    <p:set>
                                      <p:cBhvr>
                                        <p:cTn id="107" dur="1" fill="hold">
                                          <p:stCondLst>
                                            <p:cond delay="0"/>
                                          </p:stCondLst>
                                        </p:cTn>
                                        <p:tgtEl>
                                          <p:spTgt spid="112"/>
                                        </p:tgtEl>
                                        <p:attrNameLst>
                                          <p:attrName>style.visibility</p:attrName>
                                        </p:attrNameLst>
                                      </p:cBhvr>
                                      <p:to>
                                        <p:strVal val="visible"/>
                                      </p:to>
                                    </p:set>
                                    <p:anim calcmode="lin" valueType="num">
                                      <p:cBhvr additive="base">
                                        <p:cTn id="108" dur="500" fill="hold"/>
                                        <p:tgtEl>
                                          <p:spTgt spid="112"/>
                                        </p:tgtEl>
                                        <p:attrNameLst>
                                          <p:attrName>ppt_x</p:attrName>
                                        </p:attrNameLst>
                                      </p:cBhvr>
                                      <p:tavLst>
                                        <p:tav tm="0">
                                          <p:val>
                                            <p:strVal val="1+#ppt_w/2"/>
                                          </p:val>
                                        </p:tav>
                                        <p:tav tm="100000">
                                          <p:val>
                                            <p:strVal val="#ppt_x"/>
                                          </p:val>
                                        </p:tav>
                                      </p:tavLst>
                                    </p:anim>
                                    <p:anim calcmode="lin" valueType="num">
                                      <p:cBhvr additive="base">
                                        <p:cTn id="109" dur="500" fill="hold"/>
                                        <p:tgtEl>
                                          <p:spTgt spid="112"/>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300"/>
                                  </p:stCondLst>
                                  <p:childTnLst>
                                    <p:set>
                                      <p:cBhvr>
                                        <p:cTn id="111" dur="1" fill="hold">
                                          <p:stCondLst>
                                            <p:cond delay="0"/>
                                          </p:stCondLst>
                                        </p:cTn>
                                        <p:tgtEl>
                                          <p:spTgt spid="119"/>
                                        </p:tgtEl>
                                        <p:attrNameLst>
                                          <p:attrName>style.visibility</p:attrName>
                                        </p:attrNameLst>
                                      </p:cBhvr>
                                      <p:to>
                                        <p:strVal val="visible"/>
                                      </p:to>
                                    </p:set>
                                    <p:anim calcmode="lin" valueType="num">
                                      <p:cBhvr additive="base">
                                        <p:cTn id="112" dur="500" fill="hold"/>
                                        <p:tgtEl>
                                          <p:spTgt spid="119"/>
                                        </p:tgtEl>
                                        <p:attrNameLst>
                                          <p:attrName>ppt_x</p:attrName>
                                        </p:attrNameLst>
                                      </p:cBhvr>
                                      <p:tavLst>
                                        <p:tav tm="0">
                                          <p:val>
                                            <p:strVal val="1+#ppt_w/2"/>
                                          </p:val>
                                        </p:tav>
                                        <p:tav tm="100000">
                                          <p:val>
                                            <p:strVal val="#ppt_x"/>
                                          </p:val>
                                        </p:tav>
                                      </p:tavLst>
                                    </p:anim>
                                    <p:anim calcmode="lin" valueType="num">
                                      <p:cBhvr additive="base">
                                        <p:cTn id="113" dur="500" fill="hold"/>
                                        <p:tgtEl>
                                          <p:spTgt spid="119"/>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600"/>
                                  </p:stCondLst>
                                  <p:childTnLst>
                                    <p:set>
                                      <p:cBhvr>
                                        <p:cTn id="115" dur="1" fill="hold">
                                          <p:stCondLst>
                                            <p:cond delay="0"/>
                                          </p:stCondLst>
                                        </p:cTn>
                                        <p:tgtEl>
                                          <p:spTgt spid="108"/>
                                        </p:tgtEl>
                                        <p:attrNameLst>
                                          <p:attrName>style.visibility</p:attrName>
                                        </p:attrNameLst>
                                      </p:cBhvr>
                                      <p:to>
                                        <p:strVal val="visible"/>
                                      </p:to>
                                    </p:set>
                                    <p:anim calcmode="lin" valueType="num">
                                      <p:cBhvr additive="base">
                                        <p:cTn id="116" dur="500" fill="hold"/>
                                        <p:tgtEl>
                                          <p:spTgt spid="108"/>
                                        </p:tgtEl>
                                        <p:attrNameLst>
                                          <p:attrName>ppt_x</p:attrName>
                                        </p:attrNameLst>
                                      </p:cBhvr>
                                      <p:tavLst>
                                        <p:tav tm="0">
                                          <p:val>
                                            <p:strVal val="1+#ppt_w/2"/>
                                          </p:val>
                                        </p:tav>
                                        <p:tav tm="100000">
                                          <p:val>
                                            <p:strVal val="#ppt_x"/>
                                          </p:val>
                                        </p:tav>
                                      </p:tavLst>
                                    </p:anim>
                                    <p:anim calcmode="lin" valueType="num">
                                      <p:cBhvr additive="base">
                                        <p:cTn id="117" dur="500" fill="hold"/>
                                        <p:tgtEl>
                                          <p:spTgt spid="108"/>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stCondLst>
                                    <p:cond delay="600"/>
                                  </p:stCondLst>
                                  <p:childTnLst>
                                    <p:set>
                                      <p:cBhvr>
                                        <p:cTn id="119" dur="1" fill="hold">
                                          <p:stCondLst>
                                            <p:cond delay="0"/>
                                          </p:stCondLst>
                                        </p:cTn>
                                        <p:tgtEl>
                                          <p:spTgt spid="115"/>
                                        </p:tgtEl>
                                        <p:attrNameLst>
                                          <p:attrName>style.visibility</p:attrName>
                                        </p:attrNameLst>
                                      </p:cBhvr>
                                      <p:to>
                                        <p:strVal val="visible"/>
                                      </p:to>
                                    </p:set>
                                    <p:anim calcmode="lin" valueType="num">
                                      <p:cBhvr additive="base">
                                        <p:cTn id="120" dur="500" fill="hold"/>
                                        <p:tgtEl>
                                          <p:spTgt spid="115"/>
                                        </p:tgtEl>
                                        <p:attrNameLst>
                                          <p:attrName>ppt_x</p:attrName>
                                        </p:attrNameLst>
                                      </p:cBhvr>
                                      <p:tavLst>
                                        <p:tav tm="0">
                                          <p:val>
                                            <p:strVal val="1+#ppt_w/2"/>
                                          </p:val>
                                        </p:tav>
                                        <p:tav tm="100000">
                                          <p:val>
                                            <p:strVal val="#ppt_x"/>
                                          </p:val>
                                        </p:tav>
                                      </p:tavLst>
                                    </p:anim>
                                    <p:anim calcmode="lin" valueType="num">
                                      <p:cBhvr additive="base">
                                        <p:cTn id="121" dur="500" fill="hold"/>
                                        <p:tgtEl>
                                          <p:spTgt spid="115"/>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600"/>
                                  </p:stCondLst>
                                  <p:childTnLst>
                                    <p:set>
                                      <p:cBhvr>
                                        <p:cTn id="123" dur="1" fill="hold">
                                          <p:stCondLst>
                                            <p:cond delay="0"/>
                                          </p:stCondLst>
                                        </p:cTn>
                                        <p:tgtEl>
                                          <p:spTgt spid="120"/>
                                        </p:tgtEl>
                                        <p:attrNameLst>
                                          <p:attrName>style.visibility</p:attrName>
                                        </p:attrNameLst>
                                      </p:cBhvr>
                                      <p:to>
                                        <p:strVal val="visible"/>
                                      </p:to>
                                    </p:set>
                                    <p:anim calcmode="lin" valueType="num">
                                      <p:cBhvr additive="base">
                                        <p:cTn id="124" dur="500" fill="hold"/>
                                        <p:tgtEl>
                                          <p:spTgt spid="120"/>
                                        </p:tgtEl>
                                        <p:attrNameLst>
                                          <p:attrName>ppt_x</p:attrName>
                                        </p:attrNameLst>
                                      </p:cBhvr>
                                      <p:tavLst>
                                        <p:tav tm="0">
                                          <p:val>
                                            <p:strVal val="1+#ppt_w/2"/>
                                          </p:val>
                                        </p:tav>
                                        <p:tav tm="100000">
                                          <p:val>
                                            <p:strVal val="#ppt_x"/>
                                          </p:val>
                                        </p:tav>
                                      </p:tavLst>
                                    </p:anim>
                                    <p:anim calcmode="lin" valueType="num">
                                      <p:cBhvr additive="base">
                                        <p:cTn id="125"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88" grpId="0" bldLvl="0" animBg="1"/>
      <p:bldP spid="88" grpId="1" bldLvl="0" animBg="1"/>
      <p:bldP spid="89" grpId="0" bldLvl="0" animBg="1"/>
      <p:bldP spid="89" grpId="1" bldLvl="0" animBg="1"/>
      <p:bldP spid="90" grpId="0" bldLvl="0" animBg="1"/>
      <p:bldP spid="90" grpId="1" bldLvl="0" animBg="1"/>
      <p:bldP spid="91" grpId="0" bldLvl="0" animBg="1"/>
      <p:bldP spid="91" grpId="1" bldLvl="0" animBg="1"/>
      <p:bldP spid="92" grpId="0" bldLvl="0" animBg="1"/>
      <p:bldP spid="92" grpId="1" bldLvl="0" animBg="1"/>
      <p:bldP spid="93" grpId="0" bldLvl="0" animBg="1"/>
      <p:bldP spid="93" grpId="1" bldLvl="0" animBg="1"/>
      <p:bldP spid="94" grpId="0" bldLvl="0" animBg="1"/>
      <p:bldP spid="94" grpId="1" bldLvl="0" animBg="1"/>
      <p:bldP spid="95" grpId="0" bldLvl="0" animBg="1"/>
      <p:bldP spid="95" grpId="1" bldLvl="0" animBg="1"/>
      <p:bldP spid="96" grpId="0" bldLvl="0" animBg="1"/>
      <p:bldP spid="96" grpId="1" bldLvl="0" animBg="1"/>
      <p:bldP spid="97" grpId="0" bldLvl="0" animBg="1"/>
      <p:bldP spid="97" grpId="1" bldLvl="0" animBg="1"/>
      <p:bldP spid="98" grpId="0" bldLvl="0" animBg="1"/>
      <p:bldP spid="98" grpId="1" bldLvl="0" animBg="1"/>
      <p:bldP spid="99" grpId="0" bldLvl="0" animBg="1"/>
      <p:bldP spid="99" grpId="1" bldLvl="0" animBg="1"/>
      <p:bldP spid="100" grpId="0" bldLvl="0" animBg="1"/>
      <p:bldP spid="100" grpId="1" bldLvl="0" animBg="1"/>
      <p:bldP spid="101" grpId="0" bldLvl="0" animBg="1"/>
      <p:bldP spid="101" grpId="1" bldLvl="0" animBg="1"/>
      <p:bldP spid="102" grpId="0" bldLvl="0" animBg="1"/>
      <p:bldP spid="102" grpId="1" bldLvl="0" animBg="1"/>
      <p:bldP spid="103" grpId="0" bldLvl="0" animBg="1"/>
      <p:bldP spid="103" grpId="1" bldLvl="0" animBg="1"/>
      <p:bldP spid="104" grpId="0" bldLvl="0" animBg="1"/>
      <p:bldP spid="105" grpId="0"/>
      <p:bldP spid="106" grpId="0" bldLvl="0" animBg="1"/>
      <p:bldP spid="107" grpId="0" bldLvl="0" animBg="1"/>
      <p:bldP spid="108" grpId="0" bldLvl="0" animBg="1"/>
      <p:bldP spid="118" grpId="0"/>
      <p:bldP spid="119" grpId="0"/>
      <p:bldP spid="1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pic>
        <p:nvPicPr>
          <p:cNvPr id="42" name="coal_train-2560x1440.jpg"/>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61467" y="2318874"/>
            <a:ext cx="10469166" cy="2629883"/>
          </a:xfrm>
          <a:prstGeom prst="rect">
            <a:avLst/>
          </a:prstGeom>
          <a:noFill/>
          <a:ln w="12700">
            <a:miter lim="400000"/>
            <a:headEnd/>
            <a:tailEnd/>
          </a:ln>
        </p:spPr>
      </p:pic>
      <p:sp>
        <p:nvSpPr>
          <p:cNvPr id="43" name="Shape 1548"/>
          <p:cNvSpPr/>
          <p:nvPr/>
        </p:nvSpPr>
        <p:spPr>
          <a:xfrm>
            <a:off x="853331" y="1338639"/>
            <a:ext cx="10482549" cy="373692"/>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 入您的内容输入您的内容输入您的内容内容输入</a:t>
            </a:r>
            <a:endParaRPr sz="1215" dirty="0">
              <a:solidFill>
                <a:schemeClr val="bg1"/>
              </a:solidFill>
              <a:latin typeface="微软雅黑" panose="020B0503020204020204" charset="-122"/>
              <a:ea typeface="微软雅黑" panose="020B0503020204020204" charset="-122"/>
              <a:cs typeface="Lato"/>
              <a:sym typeface="Lato"/>
            </a:endParaRPr>
          </a:p>
        </p:txBody>
      </p:sp>
      <p:sp>
        <p:nvSpPr>
          <p:cNvPr id="44" name="Shape 1549"/>
          <p:cNvSpPr/>
          <p:nvPr/>
        </p:nvSpPr>
        <p:spPr>
          <a:xfrm>
            <a:off x="861467" y="2163982"/>
            <a:ext cx="10469166" cy="466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669"/>
                </a:lnTo>
                <a:lnTo>
                  <a:pt x="1469" y="14669"/>
                </a:lnTo>
                <a:lnTo>
                  <a:pt x="1733" y="21600"/>
                </a:lnTo>
                <a:lnTo>
                  <a:pt x="1998" y="14669"/>
                </a:lnTo>
                <a:lnTo>
                  <a:pt x="21600" y="14669"/>
                </a:lnTo>
                <a:lnTo>
                  <a:pt x="21600" y="0"/>
                </a:lnTo>
                <a:lnTo>
                  <a:pt x="0" y="0"/>
                </a:lnTo>
                <a:close/>
              </a:path>
            </a:pathLst>
          </a:custGeom>
          <a:solidFill>
            <a:srgbClr val="042548"/>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45" name="Shape 1550"/>
          <p:cNvSpPr/>
          <p:nvPr/>
        </p:nvSpPr>
        <p:spPr>
          <a:xfrm>
            <a:off x="1062137" y="2225451"/>
            <a:ext cx="1649487" cy="191266"/>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altLang="zh-CN" sz="1215" b="0" dirty="0">
                <a:solidFill>
                  <a:schemeClr val="bg1"/>
                </a:solidFill>
                <a:latin typeface="微软雅黑" panose="020B0503020204020204" charset="-122"/>
                <a:ea typeface="微软雅黑" panose="020B0503020204020204" charset="-122"/>
              </a:rPr>
              <a:t>YOUR TITLE</a:t>
            </a:r>
            <a:endParaRPr sz="1215" b="0" dirty="0">
              <a:solidFill>
                <a:schemeClr val="bg1"/>
              </a:solidFill>
              <a:latin typeface="微软雅黑" panose="020B0503020204020204" charset="-122"/>
              <a:ea typeface="微软雅黑" panose="020B0503020204020204" charset="-122"/>
            </a:endParaRPr>
          </a:p>
        </p:txBody>
      </p:sp>
      <p:sp>
        <p:nvSpPr>
          <p:cNvPr id="46" name="Shape 1553"/>
          <p:cNvSpPr/>
          <p:nvPr/>
        </p:nvSpPr>
        <p:spPr>
          <a:xfrm>
            <a:off x="865089"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47" name="组合 46"/>
          <p:cNvGrpSpPr/>
          <p:nvPr/>
        </p:nvGrpSpPr>
        <p:grpSpPr>
          <a:xfrm>
            <a:off x="1595537" y="5079942"/>
            <a:ext cx="2626841" cy="622200"/>
            <a:chOff x="3191072" y="10167469"/>
            <a:chExt cx="5253681" cy="1247261"/>
          </a:xfrm>
        </p:grpSpPr>
        <p:sp>
          <p:nvSpPr>
            <p:cNvPr id="48" name="Shape 1555"/>
            <p:cNvSpPr/>
            <p:nvPr/>
          </p:nvSpPr>
          <p:spPr>
            <a:xfrm>
              <a:off x="3191072" y="10167469"/>
              <a:ext cx="4699075" cy="484964"/>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lang="zh-CN" altLang="en-US" sz="1570" dirty="0" smtClean="0">
                  <a:solidFill>
                    <a:schemeClr val="bg1"/>
                  </a:solidFill>
                  <a:latin typeface="微软雅黑" panose="020B0503020204020204" charset="-122"/>
                  <a:ea typeface="微软雅黑" panose="020B0503020204020204" charset="-122"/>
                </a:rPr>
                <a:t>点击替换文本</a:t>
              </a:r>
              <a:endParaRPr sz="1570" dirty="0">
                <a:solidFill>
                  <a:schemeClr val="bg1"/>
                </a:solidFill>
                <a:latin typeface="微软雅黑" panose="020B0503020204020204" charset="-122"/>
                <a:ea typeface="微软雅黑" panose="020B0503020204020204" charset="-122"/>
              </a:endParaRPr>
            </a:p>
          </p:txBody>
        </p:sp>
        <p:sp>
          <p:nvSpPr>
            <p:cNvPr id="49" name="Shape 1556"/>
            <p:cNvSpPr/>
            <p:nvPr/>
          </p:nvSpPr>
          <p:spPr>
            <a:xfrm>
              <a:off x="3191590" y="10797761"/>
              <a:ext cx="5253163" cy="616969"/>
            </a:xfrm>
            <a:prstGeom prst="rect">
              <a:avLst/>
            </a:prstGeom>
            <a:ln w="12700">
              <a:miter lim="400000"/>
            </a:ln>
          </p:spPr>
          <p:txBody>
            <a:bodyPr wrap="square"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r>
                <a:rPr sz="1000" dirty="0">
                  <a:solidFill>
                    <a:schemeClr val="bg1"/>
                  </a:solidFill>
                  <a:latin typeface="微软雅黑" panose="020B0503020204020204" charset="-122"/>
                  <a:ea typeface="微软雅黑" panose="020B0503020204020204" charset="-122"/>
                  <a:cs typeface="Lato"/>
                  <a:sym typeface="Lato"/>
                </a:rPr>
                <a:t> </a:t>
              </a:r>
              <a:r>
                <a:rPr sz="1000" dirty="0" err="1">
                  <a:solidFill>
                    <a:schemeClr val="bg1"/>
                  </a:solidFill>
                  <a:latin typeface="微软雅黑" panose="020B0503020204020204" charset="-122"/>
                  <a:ea typeface="微软雅黑" panose="020B0503020204020204" charset="-122"/>
                  <a:cs typeface="Lato"/>
                  <a:sym typeface="Lato"/>
                </a:rPr>
                <a:t>vehicula</a:t>
              </a:r>
              <a:r>
                <a:rPr sz="1000" dirty="0">
                  <a:solidFill>
                    <a:schemeClr val="bg1"/>
                  </a:solidFill>
                  <a:latin typeface="微软雅黑" panose="020B0503020204020204" charset="-122"/>
                  <a:ea typeface="微软雅黑" panose="020B0503020204020204" charset="-122"/>
                  <a:cs typeface="Lato"/>
                  <a:sym typeface="Lato"/>
                </a:rPr>
                <a:t> ligula.</a:t>
              </a:r>
            </a:p>
          </p:txBody>
        </p:sp>
      </p:grpSp>
      <p:sp>
        <p:nvSpPr>
          <p:cNvPr id="50" name="Shape 1557"/>
          <p:cNvSpPr/>
          <p:nvPr/>
        </p:nvSpPr>
        <p:spPr>
          <a:xfrm>
            <a:off x="4567139"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51" name="组合 50"/>
          <p:cNvGrpSpPr/>
          <p:nvPr/>
        </p:nvGrpSpPr>
        <p:grpSpPr>
          <a:xfrm>
            <a:off x="5297586" y="5079935"/>
            <a:ext cx="2350706" cy="778909"/>
            <a:chOff x="10595171" y="10167469"/>
            <a:chExt cx="4701412" cy="1561403"/>
          </a:xfrm>
        </p:grpSpPr>
        <p:sp>
          <p:nvSpPr>
            <p:cNvPr id="52" name="Shape 1559"/>
            <p:cNvSpPr/>
            <p:nvPr/>
          </p:nvSpPr>
          <p:spPr>
            <a:xfrm>
              <a:off x="10595171" y="10167469"/>
              <a:ext cx="4699078" cy="484965"/>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lang="zh-CN" altLang="en-US" sz="1570" dirty="0">
                  <a:solidFill>
                    <a:schemeClr val="bg1"/>
                  </a:solidFill>
                  <a:latin typeface="微软雅黑" panose="020B0503020204020204" charset="-122"/>
                  <a:ea typeface="微软雅黑" panose="020B0503020204020204" charset="-122"/>
                </a:rPr>
                <a:t>点击替换文本</a:t>
              </a:r>
              <a:endParaRPr lang="zh-CN" altLang="en-US" sz="1570" dirty="0">
                <a:solidFill>
                  <a:schemeClr val="bg1"/>
                </a:solidFill>
                <a:latin typeface="微软雅黑" panose="020B0503020204020204" charset="-122"/>
                <a:ea typeface="微软雅黑" panose="020B0503020204020204" charset="-122"/>
              </a:endParaRPr>
            </a:p>
          </p:txBody>
        </p:sp>
        <p:sp>
          <p:nvSpPr>
            <p:cNvPr id="53" name="Shape 1560"/>
            <p:cNvSpPr/>
            <p:nvPr/>
          </p:nvSpPr>
          <p:spPr>
            <a:xfrm>
              <a:off x="10598023" y="10803417"/>
              <a:ext cx="4698560" cy="925455"/>
            </a:xfrm>
            <a:prstGeom prst="rect">
              <a:avLst/>
            </a:prstGeom>
            <a:ln w="12700">
              <a:miter lim="400000"/>
            </a:ln>
          </p:spPr>
          <p:txBody>
            <a:bodyPr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输入您的内容输入您的内容输入您的内容输入您的内容输入您的内容您的内容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r>
                <a:rPr sz="1000" dirty="0">
                  <a:solidFill>
                    <a:schemeClr val="bg1"/>
                  </a:solidFill>
                  <a:latin typeface="微软雅黑" panose="020B0503020204020204" charset="-122"/>
                  <a:ea typeface="微软雅黑" panose="020B0503020204020204" charset="-122"/>
                  <a:cs typeface="Lato"/>
                  <a:sym typeface="Lato"/>
                </a:rPr>
                <a:t> </a:t>
              </a:r>
              <a:r>
                <a:rPr sz="1000" dirty="0" err="1">
                  <a:solidFill>
                    <a:schemeClr val="bg1"/>
                  </a:solidFill>
                  <a:latin typeface="微软雅黑" panose="020B0503020204020204" charset="-122"/>
                  <a:ea typeface="微软雅黑" panose="020B0503020204020204" charset="-122"/>
                  <a:cs typeface="Lato"/>
                  <a:sym typeface="Lato"/>
                </a:rPr>
                <a:t>vehicula</a:t>
              </a:r>
              <a:r>
                <a:rPr sz="1000" dirty="0">
                  <a:solidFill>
                    <a:schemeClr val="bg1"/>
                  </a:solidFill>
                  <a:latin typeface="微软雅黑" panose="020B0503020204020204" charset="-122"/>
                  <a:ea typeface="微软雅黑" panose="020B0503020204020204" charset="-122"/>
                  <a:cs typeface="Lato"/>
                  <a:sym typeface="Lato"/>
                </a:rPr>
                <a:t> ligula.</a:t>
              </a:r>
            </a:p>
          </p:txBody>
        </p:sp>
      </p:grpSp>
      <p:sp>
        <p:nvSpPr>
          <p:cNvPr id="54" name="Shape 1561"/>
          <p:cNvSpPr/>
          <p:nvPr/>
        </p:nvSpPr>
        <p:spPr>
          <a:xfrm>
            <a:off x="8271521"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55" name="组合 54"/>
          <p:cNvGrpSpPr/>
          <p:nvPr/>
        </p:nvGrpSpPr>
        <p:grpSpPr>
          <a:xfrm>
            <a:off x="9001969" y="5079936"/>
            <a:ext cx="2349538" cy="765745"/>
            <a:chOff x="18003936" y="10167469"/>
            <a:chExt cx="4699077" cy="1535012"/>
          </a:xfrm>
        </p:grpSpPr>
        <p:sp>
          <p:nvSpPr>
            <p:cNvPr id="56" name="Shape 1563"/>
            <p:cNvSpPr/>
            <p:nvPr/>
          </p:nvSpPr>
          <p:spPr>
            <a:xfrm>
              <a:off x="18003936" y="10167469"/>
              <a:ext cx="4699077" cy="484965"/>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D53E01"/>
                  </a:solidFill>
                  <a:latin typeface="Lato"/>
                  <a:ea typeface="Lato"/>
                  <a:cs typeface="Lato"/>
                  <a:sym typeface="Lato"/>
                </a:defRPr>
              </a:lvl1pPr>
            </a:lstStyle>
            <a:p>
              <a:pPr lvl="0">
                <a:lnSpc>
                  <a:spcPct val="100000"/>
                </a:lnSpc>
                <a:defRPr sz="1800" b="0">
                  <a:solidFill>
                    <a:srgbClr val="000000"/>
                  </a:solidFill>
                </a:defRPr>
              </a:pPr>
              <a:r>
                <a:rPr lang="zh-CN" altLang="en-US" sz="1570" dirty="0">
                  <a:solidFill>
                    <a:schemeClr val="bg1"/>
                  </a:solidFill>
                  <a:latin typeface="微软雅黑" panose="020B0503020204020204" charset="-122"/>
                  <a:ea typeface="微软雅黑" panose="020B0503020204020204" charset="-122"/>
                </a:rPr>
                <a:t>点击替换文本</a:t>
              </a:r>
              <a:endParaRPr lang="zh-CN" altLang="en-US" sz="1570" dirty="0">
                <a:solidFill>
                  <a:schemeClr val="bg1"/>
                </a:solidFill>
                <a:latin typeface="微软雅黑" panose="020B0503020204020204" charset="-122"/>
                <a:ea typeface="微软雅黑" panose="020B0503020204020204" charset="-122"/>
              </a:endParaRPr>
            </a:p>
          </p:txBody>
        </p:sp>
        <p:sp>
          <p:nvSpPr>
            <p:cNvPr id="57" name="Shape 1564"/>
            <p:cNvSpPr/>
            <p:nvPr/>
          </p:nvSpPr>
          <p:spPr>
            <a:xfrm>
              <a:off x="18003936" y="10777028"/>
              <a:ext cx="4699077" cy="925453"/>
            </a:xfrm>
            <a:prstGeom prst="rect">
              <a:avLst/>
            </a:prstGeom>
            <a:ln w="12700">
              <a:miter lim="400000"/>
            </a:ln>
          </p:spPr>
          <p:txBody>
            <a:bodyPr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r>
                <a:rPr sz="1000" dirty="0">
                  <a:solidFill>
                    <a:schemeClr val="bg1"/>
                  </a:solidFill>
                  <a:latin typeface="微软雅黑" panose="020B0503020204020204" charset="-122"/>
                  <a:ea typeface="微软雅黑" panose="020B0503020204020204" charset="-122"/>
                  <a:cs typeface="Lato"/>
                  <a:sym typeface="Lato"/>
                </a:rPr>
                <a:t>.</a:t>
              </a:r>
            </a:p>
          </p:txBody>
        </p:sp>
      </p:grpSp>
    </p:spTree>
  </p:cSld>
  <p:clrMapOvr>
    <a:masterClrMapping/>
  </p:clrMapOvr>
  <p:transition advTm="6739">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70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par>
                          <p:cTn id="30" fill="hold">
                            <p:stCondLst>
                              <p:cond delay="2500"/>
                            </p:stCondLst>
                            <p:childTnLst>
                              <p:par>
                                <p:cTn id="31" presetID="15"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1000" fill="hold"/>
                                        <p:tgtEl>
                                          <p:spTgt spid="46"/>
                                        </p:tgtEl>
                                        <p:attrNameLst>
                                          <p:attrName>ppt_w</p:attrName>
                                        </p:attrNameLst>
                                      </p:cBhvr>
                                      <p:tavLst>
                                        <p:tav tm="0">
                                          <p:val>
                                            <p:fltVal val="0"/>
                                          </p:val>
                                        </p:tav>
                                        <p:tav tm="100000">
                                          <p:val>
                                            <p:strVal val="#ppt_w"/>
                                          </p:val>
                                        </p:tav>
                                      </p:tavLst>
                                    </p:anim>
                                    <p:anim calcmode="lin" valueType="num">
                                      <p:cBhvr>
                                        <p:cTn id="34" dur="1000" fill="hold"/>
                                        <p:tgtEl>
                                          <p:spTgt spid="46"/>
                                        </p:tgtEl>
                                        <p:attrNameLst>
                                          <p:attrName>ppt_h</p:attrName>
                                        </p:attrNameLst>
                                      </p:cBhvr>
                                      <p:tavLst>
                                        <p:tav tm="0">
                                          <p:val>
                                            <p:fltVal val="0"/>
                                          </p:val>
                                        </p:tav>
                                        <p:tav tm="100000">
                                          <p:val>
                                            <p:strVal val="#ppt_h"/>
                                          </p:val>
                                        </p:tav>
                                      </p:tavLst>
                                    </p:anim>
                                    <p:anim calcmode="lin" valueType="num">
                                      <p:cBhvr>
                                        <p:cTn id="35"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46"/>
                                        </p:tgtEl>
                                        <p:attrNameLst>
                                          <p:attrName>ppt_y</p:attrName>
                                        </p:attrNameLst>
                                      </p:cBhvr>
                                      <p:tavLst>
                                        <p:tav tm="0" fmla="#ppt_y+(sin(-2*pi*(1-$))*-#ppt_x+cos(-2*pi*(1-$))*(1-#ppt_y))*(1-$)">
                                          <p:val>
                                            <p:fltVal val="0"/>
                                          </p:val>
                                        </p:tav>
                                        <p:tav tm="100000">
                                          <p:val>
                                            <p:fltVal val="1"/>
                                          </p:val>
                                        </p:tav>
                                      </p:tavLst>
                                    </p:anim>
                                  </p:childTnLst>
                                </p:cTn>
                              </p:par>
                              <p:par>
                                <p:cTn id="37" presetID="2" presetClass="entr" presetSubtype="2"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1+#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5" presetClass="entr" presetSubtype="0"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p:cTn id="44" dur="1000" fill="hold"/>
                                        <p:tgtEl>
                                          <p:spTgt spid="50"/>
                                        </p:tgtEl>
                                        <p:attrNameLst>
                                          <p:attrName>ppt_w</p:attrName>
                                        </p:attrNameLst>
                                      </p:cBhvr>
                                      <p:tavLst>
                                        <p:tav tm="0">
                                          <p:val>
                                            <p:fltVal val="0"/>
                                          </p:val>
                                        </p:tav>
                                        <p:tav tm="100000">
                                          <p:val>
                                            <p:strVal val="#ppt_w"/>
                                          </p:val>
                                        </p:tav>
                                      </p:tavLst>
                                    </p:anim>
                                    <p:anim calcmode="lin" valueType="num">
                                      <p:cBhvr>
                                        <p:cTn id="45" dur="1000" fill="hold"/>
                                        <p:tgtEl>
                                          <p:spTgt spid="50"/>
                                        </p:tgtEl>
                                        <p:attrNameLst>
                                          <p:attrName>ppt_h</p:attrName>
                                        </p:attrNameLst>
                                      </p:cBhvr>
                                      <p:tavLst>
                                        <p:tav tm="0">
                                          <p:val>
                                            <p:fltVal val="0"/>
                                          </p:val>
                                        </p:tav>
                                        <p:tav tm="100000">
                                          <p:val>
                                            <p:strVal val="#ppt_h"/>
                                          </p:val>
                                        </p:tav>
                                      </p:tavLst>
                                    </p:anim>
                                    <p:anim calcmode="lin" valueType="num">
                                      <p:cBhvr>
                                        <p:cTn id="46"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50"/>
                                        </p:tgtEl>
                                        <p:attrNameLst>
                                          <p:attrName>ppt_y</p:attrName>
                                        </p:attrNameLst>
                                      </p:cBhvr>
                                      <p:tavLst>
                                        <p:tav tm="0" fmla="#ppt_y+(sin(-2*pi*(1-$))*-#ppt_x+cos(-2*pi*(1-$))*(1-#ppt_y))*(1-$)">
                                          <p:val>
                                            <p:fltVal val="0"/>
                                          </p:val>
                                        </p:tav>
                                        <p:tav tm="100000">
                                          <p:val>
                                            <p:fltVal val="1"/>
                                          </p:val>
                                        </p:tav>
                                      </p:tavLst>
                                    </p:anim>
                                  </p:childTnLst>
                                </p:cTn>
                              </p:par>
                              <p:par>
                                <p:cTn id="48" presetID="2" presetClass="entr" presetSubtype="2"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1+#ppt_w/2"/>
                                          </p:val>
                                        </p:tav>
                                        <p:tav tm="100000">
                                          <p:val>
                                            <p:strVal val="#ppt_x"/>
                                          </p:val>
                                        </p:tav>
                                      </p:tavLst>
                                    </p:anim>
                                    <p:anim calcmode="lin" valueType="num">
                                      <p:cBhvr additive="base">
                                        <p:cTn id="51" dur="500" fill="hold"/>
                                        <p:tgtEl>
                                          <p:spTgt spid="51"/>
                                        </p:tgtEl>
                                        <p:attrNameLst>
                                          <p:attrName>ppt_y</p:attrName>
                                        </p:attrNameLst>
                                      </p:cBhvr>
                                      <p:tavLst>
                                        <p:tav tm="0">
                                          <p:val>
                                            <p:strVal val="#ppt_y"/>
                                          </p:val>
                                        </p:tav>
                                        <p:tav tm="100000">
                                          <p:val>
                                            <p:strVal val="#ppt_y"/>
                                          </p:val>
                                        </p:tav>
                                      </p:tavLst>
                                    </p:anim>
                                  </p:childTnLst>
                                </p:cTn>
                              </p:par>
                            </p:childTnLst>
                          </p:cTn>
                        </p:par>
                        <p:par>
                          <p:cTn id="52" fill="hold">
                            <p:stCondLst>
                              <p:cond delay="4500"/>
                            </p:stCondLst>
                            <p:childTnLst>
                              <p:par>
                                <p:cTn id="53" presetID="15" presetClass="entr" presetSubtype="0"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1000" fill="hold"/>
                                        <p:tgtEl>
                                          <p:spTgt spid="54"/>
                                        </p:tgtEl>
                                        <p:attrNameLst>
                                          <p:attrName>ppt_w</p:attrName>
                                        </p:attrNameLst>
                                      </p:cBhvr>
                                      <p:tavLst>
                                        <p:tav tm="0">
                                          <p:val>
                                            <p:fltVal val="0"/>
                                          </p:val>
                                        </p:tav>
                                        <p:tav tm="100000">
                                          <p:val>
                                            <p:strVal val="#ppt_w"/>
                                          </p:val>
                                        </p:tav>
                                      </p:tavLst>
                                    </p:anim>
                                    <p:anim calcmode="lin" valueType="num">
                                      <p:cBhvr>
                                        <p:cTn id="56" dur="1000" fill="hold"/>
                                        <p:tgtEl>
                                          <p:spTgt spid="54"/>
                                        </p:tgtEl>
                                        <p:attrNameLst>
                                          <p:attrName>ppt_h</p:attrName>
                                        </p:attrNameLst>
                                      </p:cBhvr>
                                      <p:tavLst>
                                        <p:tav tm="0">
                                          <p:val>
                                            <p:fltVal val="0"/>
                                          </p:val>
                                        </p:tav>
                                        <p:tav tm="100000">
                                          <p:val>
                                            <p:strVal val="#ppt_h"/>
                                          </p:val>
                                        </p:tav>
                                      </p:tavLst>
                                    </p:anim>
                                    <p:anim calcmode="lin" valueType="num">
                                      <p:cBhvr>
                                        <p:cTn id="57"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54"/>
                                        </p:tgtEl>
                                        <p:attrNameLst>
                                          <p:attrName>ppt_y</p:attrName>
                                        </p:attrNameLst>
                                      </p:cBhvr>
                                      <p:tavLst>
                                        <p:tav tm="0" fmla="#ppt_y+(sin(-2*pi*(1-$))*-#ppt_x+cos(-2*pi*(1-$))*(1-#ppt_y))*(1-$)">
                                          <p:val>
                                            <p:fltVal val="0"/>
                                          </p:val>
                                        </p:tav>
                                        <p:tav tm="100000">
                                          <p:val>
                                            <p:fltVal val="1"/>
                                          </p:val>
                                        </p:tav>
                                      </p:tavLst>
                                    </p:anim>
                                  </p:childTnLst>
                                </p:cTn>
                              </p:par>
                              <p:par>
                                <p:cTn id="59" presetID="2" presetClass="entr" presetSubtype="2"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1+#ppt_w/2"/>
                                          </p:val>
                                        </p:tav>
                                        <p:tav tm="100000">
                                          <p:val>
                                            <p:strVal val="#ppt_x"/>
                                          </p:val>
                                        </p:tav>
                                      </p:tavLst>
                                    </p:anim>
                                    <p:anim calcmode="lin" valueType="num">
                                      <p:cBhvr additive="base">
                                        <p:cTn id="62"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3" grpId="0" animBg="1"/>
      <p:bldP spid="44" grpId="0" bldLvl="0" animBg="1"/>
      <p:bldP spid="45" grpId="0" animBg="1"/>
      <p:bldP spid="46" grpId="0" bldLvl="0" animBg="1"/>
      <p:bldP spid="50" grpId="0" bldLvl="0" animBg="1"/>
      <p:bldP spid="5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56" name="Shape 1204"/>
          <p:cNvSpPr/>
          <p:nvPr/>
        </p:nvSpPr>
        <p:spPr>
          <a:xfrm>
            <a:off x="821982" y="1388101"/>
            <a:ext cx="10482549" cy="373692"/>
          </a:xfrm>
          <a:prstGeom prst="rect">
            <a:avLst/>
          </a:prstGeom>
          <a:ln w="12700">
            <a:miter lim="400000"/>
          </a:ln>
        </p:spPr>
        <p:txBody>
          <a:bodyPr lIns="0" tIns="0" rIns="0" bIns="0">
            <a:spAutoFit/>
          </a:bodyPr>
          <a:lstStyle/>
          <a:p>
            <a:pPr algn="ctr" defTabSz="323215">
              <a:spcBef>
                <a:spcPts val="850"/>
              </a:spcBef>
              <a:defRPr sz="1800"/>
            </a:pPr>
            <a:r>
              <a:rPr sz="1215" dirty="0" err="1">
                <a:solidFill>
                  <a:schemeClr val="bg1"/>
                </a:solidFill>
                <a:latin typeface="微软雅黑" panose="020B0503020204020204" charset="-122"/>
                <a:ea typeface="微软雅黑" panose="020B0503020204020204" charset="-122"/>
                <a:cs typeface="Lato"/>
                <a:sym typeface="Lato"/>
              </a:rPr>
              <a:t>volutpat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quis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venenatis</a:t>
            </a:r>
            <a:r>
              <a:rPr sz="1215" dirty="0">
                <a:solidFill>
                  <a:schemeClr val="bg1"/>
                </a:solidFill>
                <a:latin typeface="微软雅黑" panose="020B0503020204020204" charset="-122"/>
                <a:ea typeface="微软雅黑" panose="020B0503020204020204" charset="-122"/>
                <a:cs typeface="Lato"/>
                <a:sym typeface="Lato"/>
              </a:rPr>
              <a:t> non, </a:t>
            </a:r>
            <a:r>
              <a:rPr sz="1215" dirty="0" err="1">
                <a:solidFill>
                  <a:schemeClr val="bg1"/>
                </a:solidFill>
                <a:latin typeface="微软雅黑" panose="020B0503020204020204" charset="-122"/>
                <a:ea typeface="微软雅黑" panose="020B0503020204020204" charset="-122"/>
                <a:cs typeface="Lato"/>
                <a:sym typeface="Lato"/>
              </a:rPr>
              <a:t>adipiscing</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quis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orci</a:t>
            </a:r>
            <a:r>
              <a:rPr sz="1215" dirty="0">
                <a:solidFill>
                  <a:schemeClr val="bg1"/>
                </a:solidFill>
                <a:latin typeface="微软雅黑" panose="020B0503020204020204" charset="-122"/>
                <a:ea typeface="微软雅黑" panose="020B0503020204020204" charset="-122"/>
                <a:cs typeface="Lato"/>
                <a:sym typeface="Lato"/>
              </a:rPr>
              <a:t>. Integer </a:t>
            </a:r>
            <a:r>
              <a:rPr sz="1215" dirty="0" err="1">
                <a:solidFill>
                  <a:schemeClr val="bg1"/>
                </a:solidFill>
                <a:latin typeface="微软雅黑" panose="020B0503020204020204" charset="-122"/>
                <a:ea typeface="微软雅黑" panose="020B0503020204020204" charset="-122"/>
                <a:cs typeface="Lato"/>
                <a:sym typeface="Lato"/>
              </a:rPr>
              <a:t>condimentum</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leo</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erat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ultrices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mollis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Nunc</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ut</a:t>
            </a:r>
            <a:r>
              <a:rPr sz="1215" dirty="0">
                <a:solidFill>
                  <a:schemeClr val="bg1"/>
                </a:solidFill>
                <a:latin typeface="微软雅黑" panose="020B0503020204020204" charset="-122"/>
                <a:ea typeface="微软雅黑" panose="020B0503020204020204" charset="-122"/>
                <a:cs typeface="Lato"/>
                <a:sym typeface="Lato"/>
              </a:rPr>
              <a:t> quam </a:t>
            </a:r>
            <a:r>
              <a:rPr sz="1215" dirty="0" err="1">
                <a:solidFill>
                  <a:schemeClr val="bg1"/>
                </a:solidFill>
                <a:latin typeface="微软雅黑" panose="020B0503020204020204" charset="-122"/>
                <a:ea typeface="微软雅黑" panose="020B0503020204020204" charset="-122"/>
                <a:cs typeface="Lato"/>
                <a:sym typeface="Lato"/>
              </a:rPr>
              <a:t>adipiscing</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elementum</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enim</a:t>
            </a:r>
            <a:r>
              <a:rPr sz="1215" dirty="0">
                <a:solidFill>
                  <a:schemeClr val="bg1"/>
                </a:solidFill>
                <a:latin typeface="微软雅黑" panose="020B0503020204020204" charset="-122"/>
                <a:ea typeface="微软雅黑" panose="020B0503020204020204" charset="-122"/>
                <a:cs typeface="Lato"/>
                <a:sym typeface="Lato"/>
              </a:rPr>
              <a:t> ac, </a:t>
            </a:r>
            <a:r>
              <a:rPr sz="1215" dirty="0" err="1">
                <a:solidFill>
                  <a:schemeClr val="bg1"/>
                </a:solidFill>
                <a:latin typeface="微软雅黑" panose="020B0503020204020204" charset="-122"/>
                <a:ea typeface="微软雅黑" panose="020B0503020204020204" charset="-122"/>
                <a:cs typeface="Lato"/>
                <a:sym typeface="Lato"/>
              </a:rPr>
              <a:t>ullamcorper</a:t>
            </a:r>
            <a:r>
              <a:rPr sz="1215" dirty="0">
                <a:solidFill>
                  <a:schemeClr val="bg1"/>
                </a:solidFill>
                <a:latin typeface="微软雅黑" panose="020B0503020204020204" charset="-122"/>
                <a:ea typeface="微软雅黑" panose="020B0503020204020204" charset="-122"/>
                <a:cs typeface="Lato"/>
                <a:sym typeface="Lato"/>
              </a:rPr>
              <a:t> magna. </a:t>
            </a:r>
            <a:r>
              <a:rPr sz="1215" dirty="0" err="1">
                <a:solidFill>
                  <a:schemeClr val="bg1"/>
                </a:solidFill>
                <a:latin typeface="微软雅黑" panose="020B0503020204020204" charset="-122"/>
                <a:ea typeface="微软雅黑" panose="020B0503020204020204" charset="-122"/>
                <a:cs typeface="Lato"/>
                <a:sym typeface="Lato"/>
              </a:rPr>
              <a:t>Curabitur</a:t>
            </a:r>
            <a:r>
              <a:rPr sz="1215" dirty="0">
                <a:solidFill>
                  <a:schemeClr val="bg1"/>
                </a:solidFill>
                <a:latin typeface="微软雅黑" panose="020B0503020204020204" charset="-122"/>
                <a:ea typeface="微软雅黑" panose="020B0503020204020204" charset="-122"/>
                <a:cs typeface="Lato"/>
                <a:sym typeface="Lato"/>
              </a:rPr>
              <a:t> a </a:t>
            </a:r>
            <a:r>
              <a:rPr sz="1215" dirty="0" err="1">
                <a:solidFill>
                  <a:schemeClr val="bg1"/>
                </a:solidFill>
                <a:latin typeface="微软雅黑" panose="020B0503020204020204" charset="-122"/>
                <a:ea typeface="微软雅黑" panose="020B0503020204020204" charset="-122"/>
                <a:cs typeface="Lato"/>
                <a:sym typeface="Lato"/>
              </a:rPr>
              <a:t>felis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eu</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tellus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tincidunt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rhoncus</a:t>
            </a:r>
            <a:r>
              <a:rPr sz="1215" dirty="0">
                <a:solidFill>
                  <a:schemeClr val="bg1"/>
                </a:solidFill>
                <a:latin typeface="微软雅黑" panose="020B0503020204020204" charset="-122"/>
                <a:ea typeface="微软雅黑" panose="020B0503020204020204" charset="-122"/>
                <a:cs typeface="Lato"/>
                <a:sym typeface="Lato"/>
              </a:rPr>
              <a:t>.</a:t>
            </a:r>
          </a:p>
        </p:txBody>
      </p:sp>
      <p:grpSp>
        <p:nvGrpSpPr>
          <p:cNvPr id="57" name="Group 1229"/>
          <p:cNvGrpSpPr/>
          <p:nvPr/>
        </p:nvGrpSpPr>
        <p:grpSpPr>
          <a:xfrm>
            <a:off x="4720186" y="2547019"/>
            <a:ext cx="2364026" cy="3795602"/>
            <a:chOff x="0" y="0"/>
            <a:chExt cx="4728052" cy="7608661"/>
          </a:xfrm>
        </p:grpSpPr>
        <p:pic>
          <p:nvPicPr>
            <p:cNvPr id="58" name="mockup_0014_iPad_FRONT_black.png"/>
            <p:cNvPicPr/>
            <p:nvPr/>
          </p:nvPicPr>
          <p:blipFill>
            <a:blip r:embed="rId3" cstate="email"/>
            <a:stretch>
              <a:fillRect/>
            </a:stretch>
          </p:blipFill>
          <p:spPr>
            <a:xfrm>
              <a:off x="0" y="0"/>
              <a:ext cx="4728052" cy="7608661"/>
            </a:xfrm>
            <a:prstGeom prst="rect">
              <a:avLst/>
            </a:prstGeom>
            <a:ln w="12700" cap="flat">
              <a:noFill/>
              <a:miter lim="400000"/>
              <a:headEnd/>
              <a:tailEnd/>
            </a:ln>
            <a:effectLst/>
          </p:spPr>
        </p:pic>
        <p:pic>
          <p:nvPicPr>
            <p:cNvPr id="59" name="life_in_desert-2560x1440.jpg"/>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83746" y="592594"/>
              <a:ext cx="4130537" cy="5489381"/>
            </a:xfrm>
            <a:prstGeom prst="rect">
              <a:avLst/>
            </a:prstGeom>
            <a:ln w="12700" cap="flat">
              <a:noFill/>
              <a:miter lim="400000"/>
              <a:headEnd/>
              <a:tailEnd/>
            </a:ln>
            <a:effectLst/>
          </p:spPr>
        </p:pic>
      </p:grpSp>
      <p:grpSp>
        <p:nvGrpSpPr>
          <p:cNvPr id="60" name="组合 59"/>
          <p:cNvGrpSpPr/>
          <p:nvPr/>
        </p:nvGrpSpPr>
        <p:grpSpPr>
          <a:xfrm>
            <a:off x="1125542" y="2532062"/>
            <a:ext cx="3367187" cy="1173879"/>
            <a:chOff x="2251083" y="5059997"/>
            <a:chExt cx="6734374" cy="2353155"/>
          </a:xfrm>
        </p:grpSpPr>
        <p:sp>
          <p:nvSpPr>
            <p:cNvPr id="61" name="Shape 1207"/>
            <p:cNvSpPr/>
            <p:nvPr/>
          </p:nvSpPr>
          <p:spPr>
            <a:xfrm>
              <a:off x="7797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62" name="Shape 1208"/>
            <p:cNvSpPr/>
            <p:nvPr/>
          </p:nvSpPr>
          <p:spPr>
            <a:xfrm>
              <a:off x="8046273" y="5248427"/>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dirty="0">
                  <a:solidFill>
                    <a:schemeClr val="bg1"/>
                  </a:solidFill>
                  <a:latin typeface="微软雅黑" panose="020B0503020204020204" charset="-122"/>
                  <a:ea typeface="微软雅黑" panose="020B0503020204020204" charset="-122"/>
                </a:rPr>
                <a:t></a:t>
              </a:r>
            </a:p>
          </p:txBody>
        </p:sp>
        <p:sp>
          <p:nvSpPr>
            <p:cNvPr id="63" name="Shape 1209"/>
            <p:cNvSpPr/>
            <p:nvPr/>
          </p:nvSpPr>
          <p:spPr>
            <a:xfrm>
              <a:off x="2756107" y="5166878"/>
              <a:ext cx="4699078"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215" dirty="0" smtClean="0">
                  <a:solidFill>
                    <a:schemeClr val="bg1"/>
                  </a:solidFill>
                  <a:latin typeface="微软雅黑" panose="020B0503020204020204" charset="-122"/>
                  <a:ea typeface="微软雅黑" panose="020B0503020204020204" charset="-122"/>
                </a:rPr>
                <a:t>点击替换文本</a:t>
              </a:r>
              <a:endParaRPr sz="1215" dirty="0">
                <a:solidFill>
                  <a:schemeClr val="bg1"/>
                </a:solidFill>
                <a:latin typeface="微软雅黑" panose="020B0503020204020204" charset="-122"/>
                <a:ea typeface="微软雅黑" panose="020B0503020204020204" charset="-122"/>
              </a:endParaRPr>
            </a:p>
          </p:txBody>
        </p:sp>
        <p:sp>
          <p:nvSpPr>
            <p:cNvPr id="64" name="Shape 1210"/>
            <p:cNvSpPr/>
            <p:nvPr/>
          </p:nvSpPr>
          <p:spPr>
            <a:xfrm>
              <a:off x="2768805" y="5682575"/>
              <a:ext cx="4699078" cy="793317"/>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65" name="矩形 64"/>
            <p:cNvSpPr/>
            <p:nvPr/>
          </p:nvSpPr>
          <p:spPr>
            <a:xfrm>
              <a:off x="2251083" y="6104408"/>
              <a:ext cx="5204100" cy="1308744"/>
            </a:xfrm>
            <a:prstGeom prst="rect">
              <a:avLst/>
            </a:prstGeom>
          </p:spPr>
          <p:txBody>
            <a:bodyPr wrap="square">
              <a:spAutoFit/>
            </a:bodyPr>
            <a:lstStyle/>
            <a:p>
              <a:pPr algn="r"/>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66" name="组合 65"/>
          <p:cNvGrpSpPr/>
          <p:nvPr/>
        </p:nvGrpSpPr>
        <p:grpSpPr>
          <a:xfrm>
            <a:off x="1125542" y="4192804"/>
            <a:ext cx="3367187" cy="1211614"/>
            <a:chOff x="2251083" y="8389120"/>
            <a:chExt cx="6734374" cy="2428801"/>
          </a:xfrm>
        </p:grpSpPr>
        <p:sp>
          <p:nvSpPr>
            <p:cNvPr id="67" name="Shape 1217"/>
            <p:cNvSpPr/>
            <p:nvPr/>
          </p:nvSpPr>
          <p:spPr>
            <a:xfrm>
              <a:off x="7797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68" name="Shape 1218"/>
            <p:cNvSpPr/>
            <p:nvPr/>
          </p:nvSpPr>
          <p:spPr>
            <a:xfrm>
              <a:off x="8033575" y="8577550"/>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a:solidFill>
                    <a:schemeClr val="bg1"/>
                  </a:solidFill>
                  <a:latin typeface="微软雅黑" panose="020B0503020204020204" charset="-122"/>
                  <a:ea typeface="微软雅黑" panose="020B0503020204020204" charset="-122"/>
                </a:rPr>
                <a:t></a:t>
              </a:r>
            </a:p>
          </p:txBody>
        </p:sp>
        <p:sp>
          <p:nvSpPr>
            <p:cNvPr id="69" name="Shape 1219"/>
            <p:cNvSpPr/>
            <p:nvPr/>
          </p:nvSpPr>
          <p:spPr>
            <a:xfrm>
              <a:off x="2756107" y="8496001"/>
              <a:ext cx="4699078"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lang="zh-CN" altLang="en-US" sz="1215" dirty="0">
                  <a:solidFill>
                    <a:schemeClr val="bg1"/>
                  </a:solidFill>
                  <a:latin typeface="微软雅黑" panose="020B0503020204020204" charset="-122"/>
                  <a:ea typeface="微软雅黑" panose="020B0503020204020204" charset="-122"/>
                </a:rPr>
                <a:t>点击替换文本</a:t>
              </a:r>
              <a:endParaRPr lang="zh-CN" altLang="en-US" sz="1215" dirty="0">
                <a:solidFill>
                  <a:schemeClr val="bg1"/>
                </a:solidFill>
                <a:latin typeface="微软雅黑" panose="020B0503020204020204" charset="-122"/>
                <a:ea typeface="微软雅黑" panose="020B0503020204020204" charset="-122"/>
              </a:endParaRPr>
            </a:p>
          </p:txBody>
        </p:sp>
        <p:sp>
          <p:nvSpPr>
            <p:cNvPr id="70" name="Shape 1220"/>
            <p:cNvSpPr/>
            <p:nvPr/>
          </p:nvSpPr>
          <p:spPr>
            <a:xfrm>
              <a:off x="2768805" y="9011696"/>
              <a:ext cx="4699078" cy="793318"/>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71" name="矩形 70"/>
            <p:cNvSpPr/>
            <p:nvPr/>
          </p:nvSpPr>
          <p:spPr>
            <a:xfrm>
              <a:off x="2251083" y="9509176"/>
              <a:ext cx="5204100" cy="1308745"/>
            </a:xfrm>
            <a:prstGeom prst="rect">
              <a:avLst/>
            </a:prstGeom>
          </p:spPr>
          <p:txBody>
            <a:bodyPr wrap="square">
              <a:spAutoFit/>
            </a:bodyPr>
            <a:lstStyle/>
            <a:p>
              <a:pPr algn="r"/>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72" name="组合 71"/>
          <p:cNvGrpSpPr/>
          <p:nvPr/>
        </p:nvGrpSpPr>
        <p:grpSpPr>
          <a:xfrm>
            <a:off x="7264305" y="2532062"/>
            <a:ext cx="3297470" cy="1173879"/>
            <a:chOff x="14528609" y="5059997"/>
            <a:chExt cx="6594939" cy="2353155"/>
          </a:xfrm>
        </p:grpSpPr>
        <p:sp>
          <p:nvSpPr>
            <p:cNvPr id="73" name="Shape 1212"/>
            <p:cNvSpPr/>
            <p:nvPr/>
          </p:nvSpPr>
          <p:spPr>
            <a:xfrm>
              <a:off x="14528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74" name="Shape 1213"/>
            <p:cNvSpPr/>
            <p:nvPr/>
          </p:nvSpPr>
          <p:spPr>
            <a:xfrm>
              <a:off x="14766387" y="5248427"/>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dirty="0">
                  <a:solidFill>
                    <a:schemeClr val="bg1"/>
                  </a:solidFill>
                  <a:latin typeface="微软雅黑" panose="020B0503020204020204" charset="-122"/>
                  <a:ea typeface="微软雅黑" panose="020B0503020204020204" charset="-122"/>
                </a:rPr>
                <a:t></a:t>
              </a:r>
            </a:p>
          </p:txBody>
        </p:sp>
        <p:sp>
          <p:nvSpPr>
            <p:cNvPr id="75" name="Shape 1214"/>
            <p:cNvSpPr/>
            <p:nvPr/>
          </p:nvSpPr>
          <p:spPr>
            <a:xfrm>
              <a:off x="15991839" y="5158369"/>
              <a:ext cx="4699077" cy="374551"/>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0087B1"/>
                  </a:solidFill>
                  <a:latin typeface="Lato"/>
                  <a:ea typeface="Lato"/>
                  <a:cs typeface="Lato"/>
                  <a:sym typeface="Lato"/>
                </a:defRPr>
              </a:lvl1pPr>
            </a:lstStyle>
            <a:p>
              <a:pPr lvl="0">
                <a:lnSpc>
                  <a:spcPct val="100000"/>
                </a:lnSpc>
                <a:defRPr sz="1800" b="0">
                  <a:solidFill>
                    <a:srgbClr val="000000"/>
                  </a:solidFill>
                </a:defRPr>
              </a:pPr>
              <a:r>
                <a:rPr lang="zh-CN" altLang="en-US" sz="1215" dirty="0">
                  <a:solidFill>
                    <a:schemeClr val="bg1"/>
                  </a:solidFill>
                  <a:latin typeface="微软雅黑" panose="020B0503020204020204" charset="-122"/>
                  <a:ea typeface="微软雅黑" panose="020B0503020204020204" charset="-122"/>
                </a:rPr>
                <a:t>点击替换文本</a:t>
              </a:r>
              <a:endParaRPr lang="zh-CN" altLang="en-US" sz="1215" dirty="0">
                <a:solidFill>
                  <a:schemeClr val="bg1"/>
                </a:solidFill>
                <a:latin typeface="微软雅黑" panose="020B0503020204020204" charset="-122"/>
                <a:ea typeface="微软雅黑" panose="020B0503020204020204" charset="-122"/>
              </a:endParaRPr>
            </a:p>
          </p:txBody>
        </p:sp>
        <p:sp>
          <p:nvSpPr>
            <p:cNvPr id="76" name="Shape 1215"/>
            <p:cNvSpPr/>
            <p:nvPr/>
          </p:nvSpPr>
          <p:spPr>
            <a:xfrm>
              <a:off x="16002205" y="5682575"/>
              <a:ext cx="4699077" cy="793317"/>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77" name="矩形 76"/>
            <p:cNvSpPr/>
            <p:nvPr/>
          </p:nvSpPr>
          <p:spPr>
            <a:xfrm>
              <a:off x="15919449" y="6104408"/>
              <a:ext cx="5204099" cy="1308744"/>
            </a:xfrm>
            <a:prstGeom prst="rect">
              <a:avLst/>
            </a:prstGeom>
          </p:spPr>
          <p:txBody>
            <a:bodyPr wrap="square">
              <a:spAutoFit/>
            </a:bodyPr>
            <a:lstStyle/>
            <a:p>
              <a:pPr algn="l"/>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78" name="组合 77"/>
          <p:cNvGrpSpPr/>
          <p:nvPr/>
        </p:nvGrpSpPr>
        <p:grpSpPr>
          <a:xfrm>
            <a:off x="7264305" y="4192804"/>
            <a:ext cx="3297470" cy="1211614"/>
            <a:chOff x="14528609" y="8389120"/>
            <a:chExt cx="6594939" cy="2428801"/>
          </a:xfrm>
        </p:grpSpPr>
        <p:sp>
          <p:nvSpPr>
            <p:cNvPr id="79" name="Shape 1222"/>
            <p:cNvSpPr/>
            <p:nvPr/>
          </p:nvSpPr>
          <p:spPr>
            <a:xfrm>
              <a:off x="14528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80" name="Shape 1223"/>
            <p:cNvSpPr/>
            <p:nvPr/>
          </p:nvSpPr>
          <p:spPr>
            <a:xfrm>
              <a:off x="14665333" y="8577550"/>
              <a:ext cx="903390" cy="823580"/>
            </a:xfrm>
            <a:prstGeom prst="rect">
              <a:avLst/>
            </a:prstGeom>
            <a:ln w="12700">
              <a:miter lim="400000"/>
            </a:ln>
          </p:spPr>
          <p:txBody>
            <a:bodyPr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a:solidFill>
                    <a:schemeClr val="bg1"/>
                  </a:solidFill>
                  <a:latin typeface="微软雅黑" panose="020B0503020204020204" charset="-122"/>
                  <a:ea typeface="微软雅黑" panose="020B0503020204020204" charset="-122"/>
                </a:rPr>
                <a:t></a:t>
              </a:r>
            </a:p>
          </p:txBody>
        </p:sp>
        <p:sp>
          <p:nvSpPr>
            <p:cNvPr id="81" name="Shape 1224"/>
            <p:cNvSpPr/>
            <p:nvPr/>
          </p:nvSpPr>
          <p:spPr>
            <a:xfrm>
              <a:off x="15989503" y="8496001"/>
              <a:ext cx="4699077" cy="374551"/>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lang="zh-CN" altLang="en-US" sz="1215" dirty="0">
                  <a:solidFill>
                    <a:schemeClr val="bg1"/>
                  </a:solidFill>
                  <a:latin typeface="微软雅黑" panose="020B0503020204020204" charset="-122"/>
                  <a:ea typeface="微软雅黑" panose="020B0503020204020204" charset="-122"/>
                </a:rPr>
                <a:t>点击替换文本</a:t>
              </a:r>
              <a:endParaRPr lang="zh-CN" altLang="en-US" sz="1215" dirty="0">
                <a:solidFill>
                  <a:schemeClr val="bg1"/>
                </a:solidFill>
                <a:latin typeface="微软雅黑" panose="020B0503020204020204" charset="-122"/>
                <a:ea typeface="微软雅黑" panose="020B0503020204020204" charset="-122"/>
              </a:endParaRPr>
            </a:p>
          </p:txBody>
        </p:sp>
        <p:sp>
          <p:nvSpPr>
            <p:cNvPr id="82" name="Shape 1225"/>
            <p:cNvSpPr/>
            <p:nvPr/>
          </p:nvSpPr>
          <p:spPr>
            <a:xfrm>
              <a:off x="16002205" y="9011696"/>
              <a:ext cx="4699077" cy="793318"/>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83" name="矩形 82"/>
            <p:cNvSpPr/>
            <p:nvPr/>
          </p:nvSpPr>
          <p:spPr>
            <a:xfrm>
              <a:off x="15919449" y="9509176"/>
              <a:ext cx="5204099" cy="1308745"/>
            </a:xfrm>
            <a:prstGeom prst="rect">
              <a:avLst/>
            </a:prstGeom>
          </p:spPr>
          <p:txBody>
            <a:bodyPr wrap="square">
              <a:spAutoFit/>
            </a:bodyPr>
            <a:lstStyle/>
            <a:p>
              <a:pPr algn="l"/>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spTree>
  </p:cSld>
  <p:clrMapOvr>
    <a:masterClrMapping/>
  </p:clrMapOvr>
  <p:transition advTm="355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2" presetClass="entr" presetSubtype="8" fill="hold" grpId="0" nodeType="withEffect">
                                  <p:stCondLst>
                                    <p:cond delay="0"/>
                                  </p:stCondLst>
                                  <p:childTnLst>
                                    <p:set>
                                      <p:cBhvr>
                                        <p:cTn id="13" dur="indefinite" fill="hold"/>
                                        <p:tgtEl>
                                          <p:spTgt spid="56"/>
                                        </p:tgtEl>
                                        <p:attrNameLst>
                                          <p:attrName>style.visibility</p:attrName>
                                        </p:attrNameLst>
                                      </p:cBhvr>
                                      <p:to>
                                        <p:strVal val="visible"/>
                                      </p:to>
                                    </p:set>
                                    <p:anim calcmode="lin" valueType="num">
                                      <p:cBhvr>
                                        <p:cTn id="14" dur="700" fill="hold"/>
                                        <p:tgtEl>
                                          <p:spTgt spid="56"/>
                                        </p:tgtEl>
                                        <p:attrNameLst>
                                          <p:attrName>ppt_x</p:attrName>
                                        </p:attrNameLst>
                                      </p:cBhvr>
                                      <p:tavLst>
                                        <p:tav tm="0">
                                          <p:val>
                                            <p:strVal val="0-#ppt_w/2"/>
                                          </p:val>
                                        </p:tav>
                                        <p:tav tm="100000">
                                          <p:val>
                                            <p:strVal val="#ppt_x"/>
                                          </p:val>
                                        </p:tav>
                                      </p:tavLst>
                                    </p:anim>
                                    <p:anim calcmode="lin" valueType="num">
                                      <p:cBhvr>
                                        <p:cTn id="15" dur="700" fill="hold"/>
                                        <p:tgtEl>
                                          <p:spTgt spid="56"/>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500"/>
                                  </p:stCondLst>
                                  <p:childTnLst>
                                    <p:set>
                                      <p:cBhvr>
                                        <p:cTn id="17" dur="indefinite" fill="hold"/>
                                        <p:tgtEl>
                                          <p:spTgt spid="57"/>
                                        </p:tgtEl>
                                        <p:attrNameLst>
                                          <p:attrName>style.visibility</p:attrName>
                                        </p:attrNameLst>
                                      </p:cBhvr>
                                      <p:to>
                                        <p:strVal val="visible"/>
                                      </p:to>
                                    </p:set>
                                    <p:anim calcmode="lin" valueType="num">
                                      <p:cBhvr>
                                        <p:cTn id="18" dur="750" fill="hold"/>
                                        <p:tgtEl>
                                          <p:spTgt spid="57"/>
                                        </p:tgtEl>
                                        <p:attrNameLst>
                                          <p:attrName>ppt_w</p:attrName>
                                        </p:attrNameLst>
                                      </p:cBhvr>
                                      <p:tavLst>
                                        <p:tav tm="0">
                                          <p:val>
                                            <p:fltVal val="0"/>
                                          </p:val>
                                        </p:tav>
                                        <p:tav tm="100000">
                                          <p:val>
                                            <p:strVal val="#ppt_w"/>
                                          </p:val>
                                        </p:tav>
                                      </p:tavLst>
                                    </p:anim>
                                    <p:anim calcmode="lin" valueType="num">
                                      <p:cBhvr>
                                        <p:cTn id="19" dur="750" fill="hold"/>
                                        <p:tgtEl>
                                          <p:spTgt spid="57"/>
                                        </p:tgtEl>
                                        <p:attrNameLst>
                                          <p:attrName>ppt_h</p:attrName>
                                        </p:attrNameLst>
                                      </p:cBhvr>
                                      <p:tavLst>
                                        <p:tav tm="0">
                                          <p:val>
                                            <p:fltVal val="0"/>
                                          </p:val>
                                        </p:tav>
                                        <p:tav tm="100000">
                                          <p:val>
                                            <p:strVal val="#ppt_h"/>
                                          </p:val>
                                        </p:tav>
                                      </p:tavLst>
                                    </p:anim>
                                  </p:childTnLst>
                                </p:cTn>
                              </p:par>
                              <p:par>
                                <p:cTn id="20" presetID="15" presetClass="entr" presetSubtype="0" fill="hold" nodeType="withEffect">
                                  <p:stCondLst>
                                    <p:cond delay="750"/>
                                  </p:stCondLst>
                                  <p:childTnLst>
                                    <p:set>
                                      <p:cBhvr>
                                        <p:cTn id="21" dur="1" fill="hold">
                                          <p:stCondLst>
                                            <p:cond delay="0"/>
                                          </p:stCondLst>
                                        </p:cTn>
                                        <p:tgtEl>
                                          <p:spTgt spid="60"/>
                                        </p:tgtEl>
                                        <p:attrNameLst>
                                          <p:attrName>style.visibility</p:attrName>
                                        </p:attrNameLst>
                                      </p:cBhvr>
                                      <p:to>
                                        <p:strVal val="visible"/>
                                      </p:to>
                                    </p:set>
                                    <p:anim calcmode="lin" valueType="num">
                                      <p:cBhvr>
                                        <p:cTn id="22" dur="1000" fill="hold"/>
                                        <p:tgtEl>
                                          <p:spTgt spid="60"/>
                                        </p:tgtEl>
                                        <p:attrNameLst>
                                          <p:attrName>ppt_w</p:attrName>
                                        </p:attrNameLst>
                                      </p:cBhvr>
                                      <p:tavLst>
                                        <p:tav tm="0">
                                          <p:val>
                                            <p:fltVal val="0"/>
                                          </p:val>
                                        </p:tav>
                                        <p:tav tm="100000">
                                          <p:val>
                                            <p:strVal val="#ppt_w"/>
                                          </p:val>
                                        </p:tav>
                                      </p:tavLst>
                                    </p:anim>
                                    <p:anim calcmode="lin" valueType="num">
                                      <p:cBhvr>
                                        <p:cTn id="23" dur="1000" fill="hold"/>
                                        <p:tgtEl>
                                          <p:spTgt spid="60"/>
                                        </p:tgtEl>
                                        <p:attrNameLst>
                                          <p:attrName>ppt_h</p:attrName>
                                        </p:attrNameLst>
                                      </p:cBhvr>
                                      <p:tavLst>
                                        <p:tav tm="0">
                                          <p:val>
                                            <p:fltVal val="0"/>
                                          </p:val>
                                        </p:tav>
                                        <p:tav tm="100000">
                                          <p:val>
                                            <p:strVal val="#ppt_h"/>
                                          </p:val>
                                        </p:tav>
                                      </p:tavLst>
                                    </p:anim>
                                    <p:anim calcmode="lin" valueType="num">
                                      <p:cBhvr>
                                        <p:cTn id="24"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60"/>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1000"/>
                                  </p:stCondLst>
                                  <p:childTnLst>
                                    <p:set>
                                      <p:cBhvr>
                                        <p:cTn id="27" dur="1" fill="hold">
                                          <p:stCondLst>
                                            <p:cond delay="0"/>
                                          </p:stCondLst>
                                        </p:cTn>
                                        <p:tgtEl>
                                          <p:spTgt spid="66"/>
                                        </p:tgtEl>
                                        <p:attrNameLst>
                                          <p:attrName>style.visibility</p:attrName>
                                        </p:attrNameLst>
                                      </p:cBhvr>
                                      <p:to>
                                        <p:strVal val="visible"/>
                                      </p:to>
                                    </p:set>
                                    <p:anim calcmode="lin" valueType="num">
                                      <p:cBhvr>
                                        <p:cTn id="28" dur="1000" fill="hold"/>
                                        <p:tgtEl>
                                          <p:spTgt spid="66"/>
                                        </p:tgtEl>
                                        <p:attrNameLst>
                                          <p:attrName>ppt_w</p:attrName>
                                        </p:attrNameLst>
                                      </p:cBhvr>
                                      <p:tavLst>
                                        <p:tav tm="0">
                                          <p:val>
                                            <p:fltVal val="0"/>
                                          </p:val>
                                        </p:tav>
                                        <p:tav tm="100000">
                                          <p:val>
                                            <p:strVal val="#ppt_w"/>
                                          </p:val>
                                        </p:tav>
                                      </p:tavLst>
                                    </p:anim>
                                    <p:anim calcmode="lin" valueType="num">
                                      <p:cBhvr>
                                        <p:cTn id="29" dur="1000" fill="hold"/>
                                        <p:tgtEl>
                                          <p:spTgt spid="66"/>
                                        </p:tgtEl>
                                        <p:attrNameLst>
                                          <p:attrName>ppt_h</p:attrName>
                                        </p:attrNameLst>
                                      </p:cBhvr>
                                      <p:tavLst>
                                        <p:tav tm="0">
                                          <p:val>
                                            <p:fltVal val="0"/>
                                          </p:val>
                                        </p:tav>
                                        <p:tav tm="100000">
                                          <p:val>
                                            <p:strVal val="#ppt_h"/>
                                          </p:val>
                                        </p:tav>
                                      </p:tavLst>
                                    </p:anim>
                                    <p:anim calcmode="lin" valueType="num">
                                      <p:cBhvr>
                                        <p:cTn id="30" dur="1000" fill="hold"/>
                                        <p:tgtEl>
                                          <p:spTgt spid="66"/>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66"/>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1250"/>
                                  </p:stCondLst>
                                  <p:childTnLst>
                                    <p:set>
                                      <p:cBhvr>
                                        <p:cTn id="33" dur="1" fill="hold">
                                          <p:stCondLst>
                                            <p:cond delay="0"/>
                                          </p:stCondLst>
                                        </p:cTn>
                                        <p:tgtEl>
                                          <p:spTgt spid="72"/>
                                        </p:tgtEl>
                                        <p:attrNameLst>
                                          <p:attrName>style.visibility</p:attrName>
                                        </p:attrNameLst>
                                      </p:cBhvr>
                                      <p:to>
                                        <p:strVal val="visible"/>
                                      </p:to>
                                    </p:set>
                                    <p:anim calcmode="lin" valueType="num">
                                      <p:cBhvr>
                                        <p:cTn id="34" dur="1000" fill="hold"/>
                                        <p:tgtEl>
                                          <p:spTgt spid="72"/>
                                        </p:tgtEl>
                                        <p:attrNameLst>
                                          <p:attrName>ppt_w</p:attrName>
                                        </p:attrNameLst>
                                      </p:cBhvr>
                                      <p:tavLst>
                                        <p:tav tm="0">
                                          <p:val>
                                            <p:fltVal val="0"/>
                                          </p:val>
                                        </p:tav>
                                        <p:tav tm="100000">
                                          <p:val>
                                            <p:strVal val="#ppt_w"/>
                                          </p:val>
                                        </p:tav>
                                      </p:tavLst>
                                    </p:anim>
                                    <p:anim calcmode="lin" valueType="num">
                                      <p:cBhvr>
                                        <p:cTn id="35" dur="1000" fill="hold"/>
                                        <p:tgtEl>
                                          <p:spTgt spid="72"/>
                                        </p:tgtEl>
                                        <p:attrNameLst>
                                          <p:attrName>ppt_h</p:attrName>
                                        </p:attrNameLst>
                                      </p:cBhvr>
                                      <p:tavLst>
                                        <p:tav tm="0">
                                          <p:val>
                                            <p:fltVal val="0"/>
                                          </p:val>
                                        </p:tav>
                                        <p:tav tm="100000">
                                          <p:val>
                                            <p:strVal val="#ppt_h"/>
                                          </p:val>
                                        </p:tav>
                                      </p:tavLst>
                                    </p:anim>
                                    <p:anim calcmode="lin" valueType="num">
                                      <p:cBhvr>
                                        <p:cTn id="36"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72"/>
                                        </p:tgtEl>
                                        <p:attrNameLst>
                                          <p:attrName>ppt_y</p:attrName>
                                        </p:attrNameLst>
                                      </p:cBhvr>
                                      <p:tavLst>
                                        <p:tav tm="0" fmla="#ppt_y+(sin(-2*pi*(1-$))*-#ppt_x+cos(-2*pi*(1-$))*(1-#ppt_y))*(1-$)">
                                          <p:val>
                                            <p:fltVal val="0"/>
                                          </p:val>
                                        </p:tav>
                                        <p:tav tm="100000">
                                          <p:val>
                                            <p:fltVal val="1"/>
                                          </p:val>
                                        </p:tav>
                                      </p:tavLst>
                                    </p:anim>
                                  </p:childTnLst>
                                </p:cTn>
                              </p:par>
                              <p:par>
                                <p:cTn id="38" presetID="15" presetClass="entr" presetSubtype="0" fill="hold" nodeType="withEffect">
                                  <p:stCondLst>
                                    <p:cond delay="15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1000" fill="hold"/>
                                        <p:tgtEl>
                                          <p:spTgt spid="78"/>
                                        </p:tgtEl>
                                        <p:attrNameLst>
                                          <p:attrName>ppt_w</p:attrName>
                                        </p:attrNameLst>
                                      </p:cBhvr>
                                      <p:tavLst>
                                        <p:tav tm="0">
                                          <p:val>
                                            <p:fltVal val="0"/>
                                          </p:val>
                                        </p:tav>
                                        <p:tav tm="100000">
                                          <p:val>
                                            <p:strVal val="#ppt_w"/>
                                          </p:val>
                                        </p:tav>
                                      </p:tavLst>
                                    </p:anim>
                                    <p:anim calcmode="lin" valueType="num">
                                      <p:cBhvr>
                                        <p:cTn id="41" dur="1000" fill="hold"/>
                                        <p:tgtEl>
                                          <p:spTgt spid="78"/>
                                        </p:tgtEl>
                                        <p:attrNameLst>
                                          <p:attrName>ppt_h</p:attrName>
                                        </p:attrNameLst>
                                      </p:cBhvr>
                                      <p:tavLst>
                                        <p:tav tm="0">
                                          <p:val>
                                            <p:fltVal val="0"/>
                                          </p:val>
                                        </p:tav>
                                        <p:tav tm="100000">
                                          <p:val>
                                            <p:strVal val="#ppt_h"/>
                                          </p:val>
                                        </p:tav>
                                      </p:tavLst>
                                    </p:anim>
                                    <p:anim calcmode="lin" valueType="num">
                                      <p:cBhvr>
                                        <p:cTn id="42" dur="1000" fill="hold"/>
                                        <p:tgtEl>
                                          <p:spTgt spid="7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7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56" grpId="0" animBg="1" advAuto="0"/>
      <p:bldP spid="57" grpId="0" bldLvl="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71" name="组合 70"/>
          <p:cNvGrpSpPr/>
          <p:nvPr/>
        </p:nvGrpSpPr>
        <p:grpSpPr>
          <a:xfrm>
            <a:off x="1113933" y="2377891"/>
            <a:ext cx="2249165" cy="2243915"/>
            <a:chOff x="2227864" y="4750946"/>
            <a:chExt cx="4498329" cy="4498151"/>
          </a:xfrm>
        </p:grpSpPr>
        <p:sp>
          <p:nvSpPr>
            <p:cNvPr id="72" name="Shape 953"/>
            <p:cNvSpPr/>
            <p:nvPr/>
          </p:nvSpPr>
          <p:spPr>
            <a:xfrm>
              <a:off x="2227864"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solidFill>
              <a:srgbClr val="55B5E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73" name="Shape 963"/>
            <p:cNvSpPr/>
            <p:nvPr/>
          </p:nvSpPr>
          <p:spPr>
            <a:xfrm>
              <a:off x="2726492" y="8016054"/>
              <a:ext cx="590858"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A</a:t>
              </a:r>
              <a:endParaRPr sz="2000" b="1" dirty="0">
                <a:solidFill>
                  <a:schemeClr val="bg1"/>
                </a:solidFill>
                <a:latin typeface="微软雅黑" panose="020B0503020204020204" charset="-122"/>
                <a:ea typeface="微软雅黑" panose="020B0503020204020204" charset="-122"/>
              </a:endParaRPr>
            </a:p>
          </p:txBody>
        </p:sp>
      </p:grpSp>
      <p:grpSp>
        <p:nvGrpSpPr>
          <p:cNvPr id="74" name="组合 73"/>
          <p:cNvGrpSpPr/>
          <p:nvPr/>
        </p:nvGrpSpPr>
        <p:grpSpPr>
          <a:xfrm>
            <a:off x="2010268" y="1634592"/>
            <a:ext cx="1924309" cy="688241"/>
            <a:chOff x="4020534" y="3260928"/>
            <a:chExt cx="3848619" cy="1379650"/>
          </a:xfrm>
        </p:grpSpPr>
        <p:sp>
          <p:nvSpPr>
            <p:cNvPr id="75" name="Shape 966"/>
            <p:cNvSpPr/>
            <p:nvPr/>
          </p:nvSpPr>
          <p:spPr>
            <a:xfrm>
              <a:off x="4020534"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76" name="Shape 967"/>
            <p:cNvSpPr/>
            <p:nvPr/>
          </p:nvSpPr>
          <p:spPr>
            <a:xfrm>
              <a:off x="4035174"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77" name="组合 76"/>
          <p:cNvGrpSpPr/>
          <p:nvPr/>
        </p:nvGrpSpPr>
        <p:grpSpPr>
          <a:xfrm>
            <a:off x="4943641" y="1634592"/>
            <a:ext cx="1924309" cy="688241"/>
            <a:chOff x="9887280" y="3260928"/>
            <a:chExt cx="3848619" cy="1379650"/>
          </a:xfrm>
        </p:grpSpPr>
        <p:sp>
          <p:nvSpPr>
            <p:cNvPr id="80" name="Shape 968"/>
            <p:cNvSpPr/>
            <p:nvPr/>
          </p:nvSpPr>
          <p:spPr>
            <a:xfrm>
              <a:off x="9887280"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81" name="Shape 969"/>
            <p:cNvSpPr/>
            <p:nvPr/>
          </p:nvSpPr>
          <p:spPr>
            <a:xfrm>
              <a:off x="9901920"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2" name="组合 81"/>
          <p:cNvGrpSpPr/>
          <p:nvPr/>
        </p:nvGrpSpPr>
        <p:grpSpPr>
          <a:xfrm>
            <a:off x="7940841" y="1634592"/>
            <a:ext cx="1924309" cy="688241"/>
            <a:chOff x="15881680" y="3260928"/>
            <a:chExt cx="3848619" cy="1379650"/>
          </a:xfrm>
        </p:grpSpPr>
        <p:sp>
          <p:nvSpPr>
            <p:cNvPr id="83" name="Shape 970"/>
            <p:cNvSpPr/>
            <p:nvPr/>
          </p:nvSpPr>
          <p:spPr>
            <a:xfrm>
              <a:off x="15881680"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84" name="Shape 971"/>
            <p:cNvSpPr/>
            <p:nvPr/>
          </p:nvSpPr>
          <p:spPr>
            <a:xfrm>
              <a:off x="15896320"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5" name="组合 84"/>
          <p:cNvGrpSpPr/>
          <p:nvPr/>
        </p:nvGrpSpPr>
        <p:grpSpPr>
          <a:xfrm>
            <a:off x="671361" y="4707135"/>
            <a:ext cx="1924309" cy="688241"/>
            <a:chOff x="1342721" y="9420154"/>
            <a:chExt cx="3848619" cy="1379650"/>
          </a:xfrm>
        </p:grpSpPr>
        <p:sp>
          <p:nvSpPr>
            <p:cNvPr id="86" name="Shape 972"/>
            <p:cNvSpPr/>
            <p:nvPr/>
          </p:nvSpPr>
          <p:spPr>
            <a:xfrm>
              <a:off x="1342721"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87" name="Shape 973"/>
            <p:cNvSpPr/>
            <p:nvPr/>
          </p:nvSpPr>
          <p:spPr>
            <a:xfrm>
              <a:off x="1357361" y="9874349"/>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8" name="组合 87"/>
          <p:cNvGrpSpPr/>
          <p:nvPr/>
        </p:nvGrpSpPr>
        <p:grpSpPr>
          <a:xfrm>
            <a:off x="3483468" y="4707136"/>
            <a:ext cx="1924309" cy="688241"/>
            <a:chOff x="6966934" y="9420154"/>
            <a:chExt cx="3848619" cy="1379650"/>
          </a:xfrm>
        </p:grpSpPr>
        <p:sp>
          <p:nvSpPr>
            <p:cNvPr id="89" name="Shape 974"/>
            <p:cNvSpPr/>
            <p:nvPr/>
          </p:nvSpPr>
          <p:spPr>
            <a:xfrm>
              <a:off x="6966934"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90" name="Shape 975"/>
            <p:cNvSpPr/>
            <p:nvPr/>
          </p:nvSpPr>
          <p:spPr>
            <a:xfrm>
              <a:off x="6981574" y="9874349"/>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1" name="组合 90"/>
          <p:cNvGrpSpPr/>
          <p:nvPr/>
        </p:nvGrpSpPr>
        <p:grpSpPr>
          <a:xfrm>
            <a:off x="6416841" y="4707141"/>
            <a:ext cx="1924309" cy="688241"/>
            <a:chOff x="12833680" y="9420154"/>
            <a:chExt cx="3848619" cy="1379647"/>
          </a:xfrm>
        </p:grpSpPr>
        <p:sp>
          <p:nvSpPr>
            <p:cNvPr id="92" name="Shape 976"/>
            <p:cNvSpPr/>
            <p:nvPr/>
          </p:nvSpPr>
          <p:spPr>
            <a:xfrm>
              <a:off x="12833680"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93" name="Shape 977"/>
            <p:cNvSpPr/>
            <p:nvPr/>
          </p:nvSpPr>
          <p:spPr>
            <a:xfrm>
              <a:off x="12848320" y="9874348"/>
              <a:ext cx="3819337" cy="925453"/>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输入您的内容输入您的内容输入您的内容输入您的内容输入您的内容输入您的内容输入您的内容输入您</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4" name="组合 93"/>
          <p:cNvGrpSpPr/>
          <p:nvPr/>
        </p:nvGrpSpPr>
        <p:grpSpPr>
          <a:xfrm>
            <a:off x="9223541" y="4707138"/>
            <a:ext cx="1924309" cy="842129"/>
            <a:chOff x="18447080" y="9420154"/>
            <a:chExt cx="3848619" cy="1688131"/>
          </a:xfrm>
        </p:grpSpPr>
        <p:sp>
          <p:nvSpPr>
            <p:cNvPr id="95" name="Shape 978"/>
            <p:cNvSpPr/>
            <p:nvPr/>
          </p:nvSpPr>
          <p:spPr>
            <a:xfrm>
              <a:off x="18447080"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430" dirty="0" smtClean="0">
                  <a:solidFill>
                    <a:schemeClr val="bg1"/>
                  </a:solidFill>
                  <a:latin typeface="微软雅黑" panose="020B0503020204020204" charset="-122"/>
                  <a:ea typeface="微软雅黑" panose="020B0503020204020204" charset="-122"/>
                </a:rPr>
                <a:t>点击替换文本</a:t>
              </a:r>
              <a:endParaRPr sz="1430" dirty="0">
                <a:solidFill>
                  <a:schemeClr val="bg1"/>
                </a:solidFill>
                <a:latin typeface="微软雅黑" panose="020B0503020204020204" charset="-122"/>
                <a:ea typeface="微软雅黑" panose="020B0503020204020204" charset="-122"/>
              </a:endParaRPr>
            </a:p>
          </p:txBody>
        </p:sp>
        <p:sp>
          <p:nvSpPr>
            <p:cNvPr id="96" name="Shape 979"/>
            <p:cNvSpPr/>
            <p:nvPr/>
          </p:nvSpPr>
          <p:spPr>
            <a:xfrm>
              <a:off x="18461720" y="9874348"/>
              <a:ext cx="3819337" cy="1233937"/>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输入您的内容输入您的内容输入您的内容输入您的内容输入您的内容输入您的内容输入您的内容输入您的内容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7" name="组合 96"/>
          <p:cNvGrpSpPr/>
          <p:nvPr/>
        </p:nvGrpSpPr>
        <p:grpSpPr>
          <a:xfrm>
            <a:off x="2575939" y="2371557"/>
            <a:ext cx="2249150" cy="2243915"/>
            <a:chOff x="5151877" y="4738246"/>
            <a:chExt cx="4498299" cy="4498151"/>
          </a:xfrm>
        </p:grpSpPr>
        <p:sp>
          <p:nvSpPr>
            <p:cNvPr id="98"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328FC1"/>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99" name="Shape 962"/>
            <p:cNvSpPr/>
            <p:nvPr/>
          </p:nvSpPr>
          <p:spPr>
            <a:xfrm>
              <a:off x="5703225" y="5153130"/>
              <a:ext cx="555594"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B</a:t>
              </a:r>
              <a:endParaRPr sz="2000" b="1" dirty="0">
                <a:solidFill>
                  <a:schemeClr val="bg1"/>
                </a:solidFill>
                <a:latin typeface="微软雅黑" panose="020B0503020204020204" charset="-122"/>
                <a:ea typeface="微软雅黑" panose="020B0503020204020204" charset="-122"/>
              </a:endParaRPr>
            </a:p>
          </p:txBody>
        </p:sp>
      </p:grpSp>
      <p:grpSp>
        <p:nvGrpSpPr>
          <p:cNvPr id="100" name="组合 99"/>
          <p:cNvGrpSpPr/>
          <p:nvPr/>
        </p:nvGrpSpPr>
        <p:grpSpPr>
          <a:xfrm>
            <a:off x="4044298" y="2377892"/>
            <a:ext cx="2249165" cy="2243915"/>
            <a:chOff x="8088591" y="4750946"/>
            <a:chExt cx="4498329" cy="4498151"/>
          </a:xfrm>
        </p:grpSpPr>
        <p:sp>
          <p:nvSpPr>
            <p:cNvPr id="101"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rgbClr val="002E59"/>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2" name="Shape 960"/>
            <p:cNvSpPr/>
            <p:nvPr/>
          </p:nvSpPr>
          <p:spPr>
            <a:xfrm>
              <a:off x="8609243" y="8016054"/>
              <a:ext cx="552388"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C</a:t>
              </a:r>
              <a:endParaRPr sz="2000" b="1" dirty="0">
                <a:solidFill>
                  <a:schemeClr val="bg1"/>
                </a:solidFill>
                <a:latin typeface="微软雅黑" panose="020B0503020204020204" charset="-122"/>
                <a:ea typeface="微软雅黑" panose="020B0503020204020204" charset="-122"/>
              </a:endParaRPr>
            </a:p>
          </p:txBody>
        </p:sp>
      </p:grpSp>
      <p:grpSp>
        <p:nvGrpSpPr>
          <p:cNvPr id="103" name="组合 102"/>
          <p:cNvGrpSpPr/>
          <p:nvPr/>
        </p:nvGrpSpPr>
        <p:grpSpPr>
          <a:xfrm>
            <a:off x="5506304" y="2377892"/>
            <a:ext cx="2249185" cy="2243915"/>
            <a:chOff x="11012604" y="4750946"/>
            <a:chExt cx="4498369" cy="4498151"/>
          </a:xfrm>
        </p:grpSpPr>
        <p:sp>
          <p:nvSpPr>
            <p:cNvPr id="104"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144E84"/>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5" name="Shape 959"/>
            <p:cNvSpPr/>
            <p:nvPr/>
          </p:nvSpPr>
          <p:spPr>
            <a:xfrm>
              <a:off x="11540172" y="5070838"/>
              <a:ext cx="613302"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D</a:t>
              </a:r>
              <a:endParaRPr sz="2000" b="1" dirty="0">
                <a:solidFill>
                  <a:schemeClr val="bg1"/>
                </a:solidFill>
                <a:latin typeface="微软雅黑" panose="020B0503020204020204" charset="-122"/>
                <a:ea typeface="微软雅黑" panose="020B0503020204020204" charset="-122"/>
              </a:endParaRPr>
            </a:p>
          </p:txBody>
        </p:sp>
      </p:grpSp>
      <p:grpSp>
        <p:nvGrpSpPr>
          <p:cNvPr id="106" name="组合 105"/>
          <p:cNvGrpSpPr/>
          <p:nvPr/>
        </p:nvGrpSpPr>
        <p:grpSpPr>
          <a:xfrm>
            <a:off x="6974661" y="2384228"/>
            <a:ext cx="2249165" cy="2243915"/>
            <a:chOff x="13949317" y="4763646"/>
            <a:chExt cx="4498329" cy="4498151"/>
          </a:xfrm>
        </p:grpSpPr>
        <p:sp>
          <p:nvSpPr>
            <p:cNvPr id="107"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rgbClr val="2378C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8" name="Shape 961"/>
            <p:cNvSpPr/>
            <p:nvPr/>
          </p:nvSpPr>
          <p:spPr>
            <a:xfrm>
              <a:off x="14509049" y="8016053"/>
              <a:ext cx="497886"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E</a:t>
              </a:r>
              <a:endParaRPr sz="2000" b="1" dirty="0">
                <a:solidFill>
                  <a:schemeClr val="bg1"/>
                </a:solidFill>
                <a:latin typeface="微软雅黑" panose="020B0503020204020204" charset="-122"/>
                <a:ea typeface="微软雅黑" panose="020B0503020204020204" charset="-122"/>
              </a:endParaRPr>
            </a:p>
          </p:txBody>
        </p:sp>
      </p:grpSp>
      <p:grpSp>
        <p:nvGrpSpPr>
          <p:cNvPr id="109" name="组合 108"/>
          <p:cNvGrpSpPr/>
          <p:nvPr/>
        </p:nvGrpSpPr>
        <p:grpSpPr>
          <a:xfrm>
            <a:off x="8439001" y="2384228"/>
            <a:ext cx="2249164" cy="2243915"/>
            <a:chOff x="16878001" y="4763646"/>
            <a:chExt cx="4498328" cy="4498151"/>
          </a:xfrm>
        </p:grpSpPr>
        <p:sp>
          <p:nvSpPr>
            <p:cNvPr id="110" name="Shape 955"/>
            <p:cNvSpPr/>
            <p:nvPr/>
          </p:nvSpPr>
          <p:spPr>
            <a:xfrm>
              <a:off x="16878001" y="4763646"/>
              <a:ext cx="4498328"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55B5E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11" name="Shape 964"/>
            <p:cNvSpPr/>
            <p:nvPr/>
          </p:nvSpPr>
          <p:spPr>
            <a:xfrm>
              <a:off x="17485031" y="5070839"/>
              <a:ext cx="491474"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F</a:t>
              </a:r>
              <a:endParaRPr sz="2000" b="1" dirty="0">
                <a:solidFill>
                  <a:schemeClr val="bg1"/>
                </a:solidFill>
                <a:latin typeface="微软雅黑" panose="020B0503020204020204" charset="-122"/>
                <a:ea typeface="微软雅黑" panose="020B0503020204020204" charset="-122"/>
              </a:endParaRPr>
            </a:p>
          </p:txBody>
        </p:sp>
        <p:sp>
          <p:nvSpPr>
            <p:cNvPr id="112" name="Shape 965"/>
            <p:cNvSpPr/>
            <p:nvPr/>
          </p:nvSpPr>
          <p:spPr>
            <a:xfrm>
              <a:off x="20313763" y="8016053"/>
              <a:ext cx="597272"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G</a:t>
              </a:r>
              <a:endParaRPr sz="2000" b="1" dirty="0">
                <a:solidFill>
                  <a:schemeClr val="bg1"/>
                </a:solidFill>
                <a:latin typeface="微软雅黑" panose="020B0503020204020204" charset="-122"/>
                <a:ea typeface="微软雅黑" panose="020B0503020204020204" charset="-122"/>
              </a:endParaRPr>
            </a:p>
          </p:txBody>
        </p:sp>
      </p:grpSp>
    </p:spTree>
  </p:cSld>
  <p:clrMapOvr>
    <a:masterClrMapping/>
  </p:clrMapOvr>
  <p:transition advTm="407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15" presetClass="entr" presetSubtype="0" fill="hold" nodeType="withEffect">
                                  <p:stCondLst>
                                    <p:cond delay="0"/>
                                  </p:stCondLst>
                                  <p:childTnLst>
                                    <p:set>
                                      <p:cBhvr>
                                        <p:cTn id="13" dur="1" fill="hold">
                                          <p:stCondLst>
                                            <p:cond delay="0"/>
                                          </p:stCondLst>
                                        </p:cTn>
                                        <p:tgtEl>
                                          <p:spTgt spid="71"/>
                                        </p:tgtEl>
                                        <p:attrNameLst>
                                          <p:attrName>style.visibility</p:attrName>
                                        </p:attrNameLst>
                                      </p:cBhvr>
                                      <p:to>
                                        <p:strVal val="visible"/>
                                      </p:to>
                                    </p:set>
                                    <p:anim calcmode="lin" valueType="num">
                                      <p:cBhvr>
                                        <p:cTn id="14" dur="1000" fill="hold"/>
                                        <p:tgtEl>
                                          <p:spTgt spid="71"/>
                                        </p:tgtEl>
                                        <p:attrNameLst>
                                          <p:attrName>ppt_w</p:attrName>
                                        </p:attrNameLst>
                                      </p:cBhvr>
                                      <p:tavLst>
                                        <p:tav tm="0">
                                          <p:val>
                                            <p:fltVal val="0"/>
                                          </p:val>
                                        </p:tav>
                                        <p:tav tm="100000">
                                          <p:val>
                                            <p:strVal val="#ppt_w"/>
                                          </p:val>
                                        </p:tav>
                                      </p:tavLst>
                                    </p:anim>
                                    <p:anim calcmode="lin" valueType="num">
                                      <p:cBhvr>
                                        <p:cTn id="15" dur="1000" fill="hold"/>
                                        <p:tgtEl>
                                          <p:spTgt spid="71"/>
                                        </p:tgtEl>
                                        <p:attrNameLst>
                                          <p:attrName>ppt_h</p:attrName>
                                        </p:attrNameLst>
                                      </p:cBhvr>
                                      <p:tavLst>
                                        <p:tav tm="0">
                                          <p:val>
                                            <p:fltVal val="0"/>
                                          </p:val>
                                        </p:tav>
                                        <p:tav tm="100000">
                                          <p:val>
                                            <p:strVal val="#ppt_h"/>
                                          </p:val>
                                        </p:tav>
                                      </p:tavLst>
                                    </p:anim>
                                    <p:anim calcmode="lin" valueType="num">
                                      <p:cBhvr>
                                        <p:cTn id="16"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71"/>
                                        </p:tgtEl>
                                        <p:attrNameLst>
                                          <p:attrName>ppt_y</p:attrName>
                                        </p:attrNameLst>
                                      </p:cBhvr>
                                      <p:tavLst>
                                        <p:tav tm="0" fmla="#ppt_y+(sin(-2*pi*(1-$))*-#ppt_x+cos(-2*pi*(1-$))*(1-#ppt_y))*(1-$)">
                                          <p:val>
                                            <p:fltVal val="0"/>
                                          </p:val>
                                        </p:tav>
                                        <p:tav tm="100000">
                                          <p:val>
                                            <p:fltVal val="1"/>
                                          </p:val>
                                        </p:tav>
                                      </p:tavLst>
                                    </p:anim>
                                  </p:childTnLst>
                                </p:cTn>
                              </p:par>
                              <p:par>
                                <p:cTn id="18" presetID="15" presetClass="entr" presetSubtype="0" fill="hold" nodeType="withEffect">
                                  <p:stCondLst>
                                    <p:cond delay="200"/>
                                  </p:stCondLst>
                                  <p:childTnLst>
                                    <p:set>
                                      <p:cBhvr>
                                        <p:cTn id="19" dur="1" fill="hold">
                                          <p:stCondLst>
                                            <p:cond delay="0"/>
                                          </p:stCondLst>
                                        </p:cTn>
                                        <p:tgtEl>
                                          <p:spTgt spid="97"/>
                                        </p:tgtEl>
                                        <p:attrNameLst>
                                          <p:attrName>style.visibility</p:attrName>
                                        </p:attrNameLst>
                                      </p:cBhvr>
                                      <p:to>
                                        <p:strVal val="visible"/>
                                      </p:to>
                                    </p:set>
                                    <p:anim calcmode="lin" valueType="num">
                                      <p:cBhvr>
                                        <p:cTn id="20" dur="1000" fill="hold"/>
                                        <p:tgtEl>
                                          <p:spTgt spid="97"/>
                                        </p:tgtEl>
                                        <p:attrNameLst>
                                          <p:attrName>ppt_w</p:attrName>
                                        </p:attrNameLst>
                                      </p:cBhvr>
                                      <p:tavLst>
                                        <p:tav tm="0">
                                          <p:val>
                                            <p:fltVal val="0"/>
                                          </p:val>
                                        </p:tav>
                                        <p:tav tm="100000">
                                          <p:val>
                                            <p:strVal val="#ppt_w"/>
                                          </p:val>
                                        </p:tav>
                                      </p:tavLst>
                                    </p:anim>
                                    <p:anim calcmode="lin" valueType="num">
                                      <p:cBhvr>
                                        <p:cTn id="21" dur="1000" fill="hold"/>
                                        <p:tgtEl>
                                          <p:spTgt spid="97"/>
                                        </p:tgtEl>
                                        <p:attrNameLst>
                                          <p:attrName>ppt_h</p:attrName>
                                        </p:attrNameLst>
                                      </p:cBhvr>
                                      <p:tavLst>
                                        <p:tav tm="0">
                                          <p:val>
                                            <p:fltVal val="0"/>
                                          </p:val>
                                        </p:tav>
                                        <p:tav tm="100000">
                                          <p:val>
                                            <p:strVal val="#ppt_h"/>
                                          </p:val>
                                        </p:tav>
                                      </p:tavLst>
                                    </p:anim>
                                    <p:anim calcmode="lin" valueType="num">
                                      <p:cBhvr>
                                        <p:cTn id="22" dur="1000" fill="hold"/>
                                        <p:tgtEl>
                                          <p:spTgt spid="97"/>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97"/>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nodeType="withEffect">
                                  <p:stCondLst>
                                    <p:cond delay="40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1000" fill="hold"/>
                                        <p:tgtEl>
                                          <p:spTgt spid="100"/>
                                        </p:tgtEl>
                                        <p:attrNameLst>
                                          <p:attrName>ppt_w</p:attrName>
                                        </p:attrNameLst>
                                      </p:cBhvr>
                                      <p:tavLst>
                                        <p:tav tm="0">
                                          <p:val>
                                            <p:fltVal val="0"/>
                                          </p:val>
                                        </p:tav>
                                        <p:tav tm="100000">
                                          <p:val>
                                            <p:strVal val="#ppt_w"/>
                                          </p:val>
                                        </p:tav>
                                      </p:tavLst>
                                    </p:anim>
                                    <p:anim calcmode="lin" valueType="num">
                                      <p:cBhvr>
                                        <p:cTn id="27" dur="1000" fill="hold"/>
                                        <p:tgtEl>
                                          <p:spTgt spid="100"/>
                                        </p:tgtEl>
                                        <p:attrNameLst>
                                          <p:attrName>ppt_h</p:attrName>
                                        </p:attrNameLst>
                                      </p:cBhvr>
                                      <p:tavLst>
                                        <p:tav tm="0">
                                          <p:val>
                                            <p:fltVal val="0"/>
                                          </p:val>
                                        </p:tav>
                                        <p:tav tm="100000">
                                          <p:val>
                                            <p:strVal val="#ppt_h"/>
                                          </p:val>
                                        </p:tav>
                                      </p:tavLst>
                                    </p:anim>
                                    <p:anim calcmode="lin" valueType="num">
                                      <p:cBhvr>
                                        <p:cTn id="28" dur="1000" fill="hold"/>
                                        <p:tgtEl>
                                          <p:spTgt spid="100"/>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0"/>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nodeType="withEffect">
                                  <p:stCondLst>
                                    <p:cond delay="60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1000" fill="hold"/>
                                        <p:tgtEl>
                                          <p:spTgt spid="103"/>
                                        </p:tgtEl>
                                        <p:attrNameLst>
                                          <p:attrName>ppt_w</p:attrName>
                                        </p:attrNameLst>
                                      </p:cBhvr>
                                      <p:tavLst>
                                        <p:tav tm="0">
                                          <p:val>
                                            <p:fltVal val="0"/>
                                          </p:val>
                                        </p:tav>
                                        <p:tav tm="100000">
                                          <p:val>
                                            <p:strVal val="#ppt_w"/>
                                          </p:val>
                                        </p:tav>
                                      </p:tavLst>
                                    </p:anim>
                                    <p:anim calcmode="lin" valueType="num">
                                      <p:cBhvr>
                                        <p:cTn id="33" dur="1000" fill="hold"/>
                                        <p:tgtEl>
                                          <p:spTgt spid="103"/>
                                        </p:tgtEl>
                                        <p:attrNameLst>
                                          <p:attrName>ppt_h</p:attrName>
                                        </p:attrNameLst>
                                      </p:cBhvr>
                                      <p:tavLst>
                                        <p:tav tm="0">
                                          <p:val>
                                            <p:fltVal val="0"/>
                                          </p:val>
                                        </p:tav>
                                        <p:tav tm="100000">
                                          <p:val>
                                            <p:strVal val="#ppt_h"/>
                                          </p:val>
                                        </p:tav>
                                      </p:tavLst>
                                    </p:anim>
                                    <p:anim calcmode="lin" valueType="num">
                                      <p:cBhvr>
                                        <p:cTn id="34" dur="1000" fill="hold"/>
                                        <p:tgtEl>
                                          <p:spTgt spid="103"/>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03"/>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nodeType="withEffect">
                                  <p:stCondLst>
                                    <p:cond delay="800"/>
                                  </p:stCondLst>
                                  <p:childTnLst>
                                    <p:set>
                                      <p:cBhvr>
                                        <p:cTn id="37" dur="1" fill="hold">
                                          <p:stCondLst>
                                            <p:cond delay="0"/>
                                          </p:stCondLst>
                                        </p:cTn>
                                        <p:tgtEl>
                                          <p:spTgt spid="106"/>
                                        </p:tgtEl>
                                        <p:attrNameLst>
                                          <p:attrName>style.visibility</p:attrName>
                                        </p:attrNameLst>
                                      </p:cBhvr>
                                      <p:to>
                                        <p:strVal val="visible"/>
                                      </p:to>
                                    </p:set>
                                    <p:anim calcmode="lin" valueType="num">
                                      <p:cBhvr>
                                        <p:cTn id="38" dur="1000" fill="hold"/>
                                        <p:tgtEl>
                                          <p:spTgt spid="106"/>
                                        </p:tgtEl>
                                        <p:attrNameLst>
                                          <p:attrName>ppt_w</p:attrName>
                                        </p:attrNameLst>
                                      </p:cBhvr>
                                      <p:tavLst>
                                        <p:tav tm="0">
                                          <p:val>
                                            <p:fltVal val="0"/>
                                          </p:val>
                                        </p:tav>
                                        <p:tav tm="100000">
                                          <p:val>
                                            <p:strVal val="#ppt_w"/>
                                          </p:val>
                                        </p:tav>
                                      </p:tavLst>
                                    </p:anim>
                                    <p:anim calcmode="lin" valueType="num">
                                      <p:cBhvr>
                                        <p:cTn id="39" dur="1000" fill="hold"/>
                                        <p:tgtEl>
                                          <p:spTgt spid="106"/>
                                        </p:tgtEl>
                                        <p:attrNameLst>
                                          <p:attrName>ppt_h</p:attrName>
                                        </p:attrNameLst>
                                      </p:cBhvr>
                                      <p:tavLst>
                                        <p:tav tm="0">
                                          <p:val>
                                            <p:fltVal val="0"/>
                                          </p:val>
                                        </p:tav>
                                        <p:tav tm="100000">
                                          <p:val>
                                            <p:strVal val="#ppt_h"/>
                                          </p:val>
                                        </p:tav>
                                      </p:tavLst>
                                    </p:anim>
                                    <p:anim calcmode="lin" valueType="num">
                                      <p:cBhvr>
                                        <p:cTn id="40" dur="1000" fill="hold"/>
                                        <p:tgtEl>
                                          <p:spTgt spid="106"/>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06"/>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nodeType="withEffect">
                                  <p:stCondLst>
                                    <p:cond delay="100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1000" fill="hold"/>
                                        <p:tgtEl>
                                          <p:spTgt spid="109"/>
                                        </p:tgtEl>
                                        <p:attrNameLst>
                                          <p:attrName>ppt_w</p:attrName>
                                        </p:attrNameLst>
                                      </p:cBhvr>
                                      <p:tavLst>
                                        <p:tav tm="0">
                                          <p:val>
                                            <p:fltVal val="0"/>
                                          </p:val>
                                        </p:tav>
                                        <p:tav tm="100000">
                                          <p:val>
                                            <p:strVal val="#ppt_w"/>
                                          </p:val>
                                        </p:tav>
                                      </p:tavLst>
                                    </p:anim>
                                    <p:anim calcmode="lin" valueType="num">
                                      <p:cBhvr>
                                        <p:cTn id="45" dur="1000" fill="hold"/>
                                        <p:tgtEl>
                                          <p:spTgt spid="109"/>
                                        </p:tgtEl>
                                        <p:attrNameLst>
                                          <p:attrName>ppt_h</p:attrName>
                                        </p:attrNameLst>
                                      </p:cBhvr>
                                      <p:tavLst>
                                        <p:tav tm="0">
                                          <p:val>
                                            <p:fltVal val="0"/>
                                          </p:val>
                                        </p:tav>
                                        <p:tav tm="100000">
                                          <p:val>
                                            <p:strVal val="#ppt_h"/>
                                          </p:val>
                                        </p:tav>
                                      </p:tavLst>
                                    </p:anim>
                                    <p:anim calcmode="lin" valueType="num">
                                      <p:cBhvr>
                                        <p:cTn id="46" dur="1000" fill="hold"/>
                                        <p:tgtEl>
                                          <p:spTgt spid="109"/>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09"/>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1000"/>
                            </p:stCondLst>
                            <p:childTnLst>
                              <p:par>
                                <p:cTn id="49" presetID="2" presetClass="entr" presetSubtype="4"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ppt_x"/>
                                          </p:val>
                                        </p:tav>
                                        <p:tav tm="100000">
                                          <p:val>
                                            <p:strVal val="#ppt_x"/>
                                          </p:val>
                                        </p:tav>
                                      </p:tavLst>
                                    </p:anim>
                                    <p:anim calcmode="lin" valueType="num">
                                      <p:cBhvr additive="base">
                                        <p:cTn id="52" dur="500" fill="hold"/>
                                        <p:tgtEl>
                                          <p:spTgt spid="7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anim calcmode="lin" valueType="num">
                                      <p:cBhvr additive="base">
                                        <p:cTn id="55" dur="500" fill="hold"/>
                                        <p:tgtEl>
                                          <p:spTgt spid="77"/>
                                        </p:tgtEl>
                                        <p:attrNameLst>
                                          <p:attrName>ppt_x</p:attrName>
                                        </p:attrNameLst>
                                      </p:cBhvr>
                                      <p:tavLst>
                                        <p:tav tm="0">
                                          <p:val>
                                            <p:strVal val="#ppt_x"/>
                                          </p:val>
                                        </p:tav>
                                        <p:tav tm="100000">
                                          <p:val>
                                            <p:strVal val="#ppt_x"/>
                                          </p:val>
                                        </p:tav>
                                      </p:tavLst>
                                    </p:anim>
                                    <p:anim calcmode="lin" valueType="num">
                                      <p:cBhvr additive="base">
                                        <p:cTn id="56" dur="500" fill="hold"/>
                                        <p:tgtEl>
                                          <p:spTgt spid="7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additive="base">
                                        <p:cTn id="63" dur="500" fill="hold"/>
                                        <p:tgtEl>
                                          <p:spTgt spid="85"/>
                                        </p:tgtEl>
                                        <p:attrNameLst>
                                          <p:attrName>ppt_x</p:attrName>
                                        </p:attrNameLst>
                                      </p:cBhvr>
                                      <p:tavLst>
                                        <p:tav tm="0">
                                          <p:val>
                                            <p:strVal val="#ppt_x"/>
                                          </p:val>
                                        </p:tav>
                                        <p:tav tm="100000">
                                          <p:val>
                                            <p:strVal val="#ppt_x"/>
                                          </p:val>
                                        </p:tav>
                                      </p:tavLst>
                                    </p:anim>
                                    <p:anim calcmode="lin" valueType="num">
                                      <p:cBhvr additive="base">
                                        <p:cTn id="64" dur="500" fill="hold"/>
                                        <p:tgtEl>
                                          <p:spTgt spid="8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additive="base">
                                        <p:cTn id="75" dur="500" fill="hold"/>
                                        <p:tgtEl>
                                          <p:spTgt spid="94"/>
                                        </p:tgtEl>
                                        <p:attrNameLst>
                                          <p:attrName>ppt_x</p:attrName>
                                        </p:attrNameLst>
                                      </p:cBhvr>
                                      <p:tavLst>
                                        <p:tav tm="0">
                                          <p:val>
                                            <p:strVal val="#ppt_x"/>
                                          </p:val>
                                        </p:tav>
                                        <p:tav tm="100000">
                                          <p:val>
                                            <p:strVal val="#ppt_x"/>
                                          </p:val>
                                        </p:tav>
                                      </p:tavLst>
                                    </p:anim>
                                    <p:anim calcmode="lin" valueType="num">
                                      <p:cBhvr additive="base">
                                        <p:cTn id="7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60" name="Freeform 5"/>
          <p:cNvSpPr>
            <a:spLocks noChangeAspect="1"/>
          </p:cNvSpPr>
          <p:nvPr/>
        </p:nvSpPr>
        <p:spPr bwMode="auto">
          <a:xfrm>
            <a:off x="1295428" y="1508787"/>
            <a:ext cx="4121400" cy="4128000"/>
          </a:xfrm>
          <a:custGeom>
            <a:avLst/>
            <a:gdLst>
              <a:gd name="T0" fmla="*/ 6187 w 12374"/>
              <a:gd name="T1" fmla="*/ 0 h 12374"/>
              <a:gd name="T2" fmla="*/ 12374 w 12374"/>
              <a:gd name="T3" fmla="*/ 6187 h 12374"/>
              <a:gd name="T4" fmla="*/ 6187 w 12374"/>
              <a:gd name="T5" fmla="*/ 12374 h 12374"/>
              <a:gd name="T6" fmla="*/ 4856 w 12374"/>
              <a:gd name="T7" fmla="*/ 12230 h 12374"/>
              <a:gd name="T8" fmla="*/ 4492 w 12374"/>
              <a:gd name="T9" fmla="*/ 12030 h 12374"/>
              <a:gd name="T10" fmla="*/ 347 w 12374"/>
              <a:gd name="T11" fmla="*/ 7884 h 12374"/>
              <a:gd name="T12" fmla="*/ 147 w 12374"/>
              <a:gd name="T13" fmla="*/ 7534 h 12374"/>
              <a:gd name="T14" fmla="*/ 0 w 12374"/>
              <a:gd name="T15" fmla="*/ 6187 h 12374"/>
              <a:gd name="T16" fmla="*/ 6187 w 12374"/>
              <a:gd name="T17" fmla="*/ 0 h 1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4" h="12374">
                <a:moveTo>
                  <a:pt x="6187" y="0"/>
                </a:moveTo>
                <a:cubicBezTo>
                  <a:pt x="9603" y="0"/>
                  <a:pt x="12374" y="2771"/>
                  <a:pt x="12374" y="6187"/>
                </a:cubicBezTo>
                <a:cubicBezTo>
                  <a:pt x="12374" y="9603"/>
                  <a:pt x="9603" y="12374"/>
                  <a:pt x="6187" y="12374"/>
                </a:cubicBezTo>
                <a:cubicBezTo>
                  <a:pt x="5730" y="12374"/>
                  <a:pt x="5284" y="12324"/>
                  <a:pt x="4856" y="12230"/>
                </a:cubicBezTo>
                <a:cubicBezTo>
                  <a:pt x="4713" y="12200"/>
                  <a:pt x="4588" y="12125"/>
                  <a:pt x="4492" y="12030"/>
                </a:cubicBezTo>
                <a:lnTo>
                  <a:pt x="347" y="7884"/>
                </a:lnTo>
                <a:cubicBezTo>
                  <a:pt x="265" y="7802"/>
                  <a:pt x="187" y="7695"/>
                  <a:pt x="147" y="7534"/>
                </a:cubicBezTo>
                <a:cubicBezTo>
                  <a:pt x="51" y="7100"/>
                  <a:pt x="0" y="6650"/>
                  <a:pt x="0" y="6187"/>
                </a:cubicBezTo>
                <a:cubicBezTo>
                  <a:pt x="0" y="2771"/>
                  <a:pt x="2771" y="0"/>
                  <a:pt x="6187" y="0"/>
                </a:cubicBezTo>
                <a:close/>
              </a:path>
            </a:pathLst>
          </a:custGeom>
          <a:solidFill>
            <a:srgbClr val="328FC1"/>
          </a:solidFill>
          <a:ln>
            <a:noFill/>
          </a:ln>
        </p:spPr>
        <p:txBody>
          <a:bodyPr vert="horz" wrap="square" lIns="121920" tIns="60960" rIns="121920" bIns="60960" numCol="1" anchor="t" anchorCtr="0" compatLnSpc="1"/>
          <a:lstStyle/>
          <a:p>
            <a:endParaRPr lang="zh-CN" altLang="en-US" sz="3200">
              <a:solidFill>
                <a:schemeClr val="bg1"/>
              </a:solidFill>
              <a:latin typeface="微软雅黑" panose="020B0503020204020204" charset="-122"/>
              <a:ea typeface="微软雅黑" panose="020B0503020204020204" charset="-122"/>
            </a:endParaRPr>
          </a:p>
        </p:txBody>
      </p:sp>
      <p:sp>
        <p:nvSpPr>
          <p:cNvPr id="61" name="椭圆 60"/>
          <p:cNvSpPr/>
          <p:nvPr/>
        </p:nvSpPr>
        <p:spPr>
          <a:xfrm>
            <a:off x="4250932" y="1522678"/>
            <a:ext cx="768085" cy="768085"/>
          </a:xfrm>
          <a:prstGeom prst="ellipse">
            <a:avLst/>
          </a:prstGeom>
          <a:solidFill>
            <a:srgbClr val="237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charset="-122"/>
              <a:ea typeface="微软雅黑" panose="020B0503020204020204" charset="-122"/>
            </a:endParaRPr>
          </a:p>
        </p:txBody>
      </p:sp>
      <p:sp>
        <p:nvSpPr>
          <p:cNvPr id="62" name="TextBox 5"/>
          <p:cNvSpPr txBox="1"/>
          <p:nvPr/>
        </p:nvSpPr>
        <p:spPr>
          <a:xfrm>
            <a:off x="2577387" y="2128472"/>
            <a:ext cx="1550424" cy="502766"/>
          </a:xfrm>
          <a:prstGeom prst="rect">
            <a:avLst/>
          </a:prstGeom>
          <a:noFill/>
        </p:spPr>
        <p:txBody>
          <a:bodyPr wrap="none">
            <a:spAutoFit/>
          </a:bodyPr>
          <a:lstStyle/>
          <a:p>
            <a:pPr algn="ctr">
              <a:defRPr/>
            </a:pPr>
            <a:r>
              <a:rPr lang="zh-CN" altLang="en-US" sz="2665" b="1" dirty="0">
                <a:solidFill>
                  <a:schemeClr val="bg1"/>
                </a:solidFill>
                <a:latin typeface="微软雅黑" panose="020B0503020204020204" charset="-122"/>
                <a:ea typeface="微软雅黑" panose="020B0503020204020204" charset="-122"/>
              </a:rPr>
              <a:t>计划目标</a:t>
            </a:r>
          </a:p>
        </p:txBody>
      </p:sp>
      <p:sp>
        <p:nvSpPr>
          <p:cNvPr id="63" name="TextBox 9"/>
          <p:cNvSpPr txBox="1">
            <a:spLocks noChangeArrowheads="1"/>
          </p:cNvSpPr>
          <p:nvPr/>
        </p:nvSpPr>
        <p:spPr bwMode="auto">
          <a:xfrm>
            <a:off x="4220118" y="1656913"/>
            <a:ext cx="76815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665" dirty="0">
                <a:solidFill>
                  <a:schemeClr val="bg1"/>
                </a:solidFill>
                <a:latin typeface="微软雅黑" panose="020B0503020204020204" charset="-122"/>
                <a:ea typeface="微软雅黑" panose="020B0503020204020204" charset="-122"/>
              </a:rPr>
              <a:t>75</a:t>
            </a:r>
            <a:r>
              <a:rPr lang="en-US" altLang="zh-CN" sz="1600" dirty="0">
                <a:solidFill>
                  <a:schemeClr val="bg1"/>
                </a:solidFill>
                <a:latin typeface="微软雅黑" panose="020B0503020204020204" charset="-122"/>
                <a:ea typeface="微软雅黑" panose="020B0503020204020204" charset="-122"/>
              </a:rPr>
              <a:t>%</a:t>
            </a:r>
            <a:endParaRPr lang="zh-CN" altLang="en-US" sz="1600" dirty="0">
              <a:solidFill>
                <a:schemeClr val="bg1"/>
              </a:solidFill>
              <a:latin typeface="微软雅黑" panose="020B0503020204020204" charset="-122"/>
              <a:ea typeface="微软雅黑" panose="020B0503020204020204" charset="-122"/>
            </a:endParaRPr>
          </a:p>
        </p:txBody>
      </p:sp>
      <p:sp>
        <p:nvSpPr>
          <p:cNvPr id="64" name="TextBox 8"/>
          <p:cNvSpPr txBox="1"/>
          <p:nvPr/>
        </p:nvSpPr>
        <p:spPr>
          <a:xfrm>
            <a:off x="2344487" y="2864834"/>
            <a:ext cx="2016224" cy="1938992"/>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81" name="TextBox 13"/>
          <p:cNvSpPr txBox="1"/>
          <p:nvPr/>
        </p:nvSpPr>
        <p:spPr>
          <a:xfrm>
            <a:off x="5800871" y="1930336"/>
            <a:ext cx="3840427" cy="583365"/>
          </a:xfrm>
          <a:prstGeom prst="rect">
            <a:avLst/>
          </a:prstGeom>
          <a:noFill/>
        </p:spPr>
        <p:txBody>
          <a:bodyPr wrap="square" lIns="0" tIns="0" rIns="0" bIns="0" rtlCol="0">
            <a:spAutoFit/>
          </a:bodyPr>
          <a:lstStyle/>
          <a:p>
            <a:pPr algn="just">
              <a:lnSpc>
                <a:spcPts val="2400"/>
              </a:lnSpc>
            </a:pPr>
            <a:r>
              <a:rPr lang="zh-CN" altLang="en-US" sz="1465" dirty="0">
                <a:solidFill>
                  <a:schemeClr val="bg1"/>
                </a:solidFill>
                <a:latin typeface="微软雅黑" panose="020B0503020204020204" charset="-122"/>
                <a:ea typeface="微软雅黑" panose="020B0503020204020204" charset="-122"/>
              </a:rPr>
              <a:t>点击输入简要文字内容，文字内容需概括精炼，不用多余的文字修饰。</a:t>
            </a:r>
          </a:p>
        </p:txBody>
      </p:sp>
      <p:cxnSp>
        <p:nvCxnSpPr>
          <p:cNvPr id="82" name="直接连接符 81"/>
          <p:cNvCxnSpPr/>
          <p:nvPr/>
        </p:nvCxnSpPr>
        <p:spPr>
          <a:xfrm flipH="1">
            <a:off x="4936775" y="1756686"/>
            <a:ext cx="4805264" cy="1"/>
          </a:xfrm>
          <a:prstGeom prst="line">
            <a:avLst/>
          </a:prstGeom>
          <a:ln>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3" name="Freeform 5"/>
          <p:cNvSpPr>
            <a:spLocks noChangeAspect="1"/>
          </p:cNvSpPr>
          <p:nvPr/>
        </p:nvSpPr>
        <p:spPr bwMode="auto">
          <a:xfrm>
            <a:off x="4597485" y="3367352"/>
            <a:ext cx="2808303" cy="2812800"/>
          </a:xfrm>
          <a:custGeom>
            <a:avLst/>
            <a:gdLst>
              <a:gd name="T0" fmla="*/ 6187 w 12374"/>
              <a:gd name="T1" fmla="*/ 0 h 12374"/>
              <a:gd name="T2" fmla="*/ 12374 w 12374"/>
              <a:gd name="T3" fmla="*/ 6187 h 12374"/>
              <a:gd name="T4" fmla="*/ 6187 w 12374"/>
              <a:gd name="T5" fmla="*/ 12374 h 12374"/>
              <a:gd name="T6" fmla="*/ 4856 w 12374"/>
              <a:gd name="T7" fmla="*/ 12230 h 12374"/>
              <a:gd name="T8" fmla="*/ 4492 w 12374"/>
              <a:gd name="T9" fmla="*/ 12030 h 12374"/>
              <a:gd name="T10" fmla="*/ 347 w 12374"/>
              <a:gd name="T11" fmla="*/ 7884 h 12374"/>
              <a:gd name="T12" fmla="*/ 147 w 12374"/>
              <a:gd name="T13" fmla="*/ 7534 h 12374"/>
              <a:gd name="T14" fmla="*/ 0 w 12374"/>
              <a:gd name="T15" fmla="*/ 6187 h 12374"/>
              <a:gd name="T16" fmla="*/ 6187 w 12374"/>
              <a:gd name="T17" fmla="*/ 0 h 1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4" h="12374">
                <a:moveTo>
                  <a:pt x="6187" y="0"/>
                </a:moveTo>
                <a:cubicBezTo>
                  <a:pt x="9603" y="0"/>
                  <a:pt x="12374" y="2771"/>
                  <a:pt x="12374" y="6187"/>
                </a:cubicBezTo>
                <a:cubicBezTo>
                  <a:pt x="12374" y="9603"/>
                  <a:pt x="9603" y="12374"/>
                  <a:pt x="6187" y="12374"/>
                </a:cubicBezTo>
                <a:cubicBezTo>
                  <a:pt x="5730" y="12374"/>
                  <a:pt x="5284" y="12324"/>
                  <a:pt x="4856" y="12230"/>
                </a:cubicBezTo>
                <a:cubicBezTo>
                  <a:pt x="4713" y="12200"/>
                  <a:pt x="4588" y="12125"/>
                  <a:pt x="4492" y="12030"/>
                </a:cubicBezTo>
                <a:lnTo>
                  <a:pt x="347" y="7884"/>
                </a:lnTo>
                <a:cubicBezTo>
                  <a:pt x="265" y="7802"/>
                  <a:pt x="187" y="7695"/>
                  <a:pt x="147" y="7534"/>
                </a:cubicBezTo>
                <a:cubicBezTo>
                  <a:pt x="51" y="7100"/>
                  <a:pt x="0" y="6650"/>
                  <a:pt x="0" y="6187"/>
                </a:cubicBezTo>
                <a:cubicBezTo>
                  <a:pt x="0" y="2771"/>
                  <a:pt x="2771" y="0"/>
                  <a:pt x="6187" y="0"/>
                </a:cubicBezTo>
                <a:close/>
              </a:path>
            </a:pathLst>
          </a:custGeom>
          <a:solidFill>
            <a:srgbClr val="002E59"/>
          </a:solidFill>
          <a:ln>
            <a:noFill/>
          </a:ln>
        </p:spPr>
        <p:txBody>
          <a:bodyPr vert="horz" wrap="square" lIns="121920" tIns="60960" rIns="121920" bIns="60960" numCol="1" anchor="t" anchorCtr="0" compatLnSpc="1"/>
          <a:lstStyle/>
          <a:p>
            <a:endParaRPr lang="zh-CN" altLang="en-US" sz="3200">
              <a:solidFill>
                <a:schemeClr val="bg1"/>
              </a:solidFill>
              <a:latin typeface="微软雅黑" panose="020B0503020204020204" charset="-122"/>
              <a:ea typeface="微软雅黑" panose="020B0503020204020204" charset="-122"/>
            </a:endParaRPr>
          </a:p>
        </p:txBody>
      </p:sp>
      <p:sp>
        <p:nvSpPr>
          <p:cNvPr id="84" name="椭圆 83"/>
          <p:cNvSpPr/>
          <p:nvPr/>
        </p:nvSpPr>
        <p:spPr>
          <a:xfrm>
            <a:off x="6641406" y="3494352"/>
            <a:ext cx="637381" cy="637381"/>
          </a:xfrm>
          <a:prstGeom prst="ellipse">
            <a:avLst/>
          </a:prstGeom>
          <a:solidFill>
            <a:srgbClr val="0425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charset="-122"/>
              <a:ea typeface="微软雅黑" panose="020B0503020204020204" charset="-122"/>
            </a:endParaRPr>
          </a:p>
        </p:txBody>
      </p:sp>
      <p:sp>
        <p:nvSpPr>
          <p:cNvPr id="85" name="TextBox 9"/>
          <p:cNvSpPr txBox="1">
            <a:spLocks noChangeArrowheads="1"/>
          </p:cNvSpPr>
          <p:nvPr/>
        </p:nvSpPr>
        <p:spPr bwMode="auto">
          <a:xfrm>
            <a:off x="6615835" y="3608627"/>
            <a:ext cx="72830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2135" dirty="0">
                <a:solidFill>
                  <a:schemeClr val="bg1"/>
                </a:solidFill>
                <a:latin typeface="微软雅黑" panose="020B0503020204020204" charset="-122"/>
                <a:ea typeface="微软雅黑" panose="020B0503020204020204" charset="-122"/>
              </a:rPr>
              <a:t>55</a:t>
            </a:r>
            <a:r>
              <a:rPr lang="en-US" altLang="zh-CN" sz="1335" dirty="0">
                <a:solidFill>
                  <a:schemeClr val="bg1"/>
                </a:solidFill>
                <a:latin typeface="微软雅黑" panose="020B0503020204020204" charset="-122"/>
                <a:ea typeface="微软雅黑" panose="020B0503020204020204" charset="-122"/>
              </a:rPr>
              <a:t>%</a:t>
            </a:r>
            <a:endParaRPr lang="zh-CN" altLang="en-US" sz="1335" dirty="0">
              <a:solidFill>
                <a:schemeClr val="bg1"/>
              </a:solidFill>
              <a:latin typeface="微软雅黑" panose="020B0503020204020204" charset="-122"/>
              <a:ea typeface="微软雅黑" panose="020B0503020204020204" charset="-122"/>
            </a:endParaRPr>
          </a:p>
        </p:txBody>
      </p:sp>
      <p:sp>
        <p:nvSpPr>
          <p:cNvPr id="86" name="TextBox 11"/>
          <p:cNvSpPr txBox="1"/>
          <p:nvPr/>
        </p:nvSpPr>
        <p:spPr>
          <a:xfrm>
            <a:off x="5359430" y="3885711"/>
            <a:ext cx="1281120" cy="420564"/>
          </a:xfrm>
          <a:prstGeom prst="rect">
            <a:avLst/>
          </a:prstGeom>
          <a:noFill/>
        </p:spPr>
        <p:txBody>
          <a:bodyPr wrap="none">
            <a:spAutoFit/>
          </a:bodyPr>
          <a:lstStyle/>
          <a:p>
            <a:pPr algn="ctr">
              <a:defRPr/>
            </a:pPr>
            <a:r>
              <a:rPr lang="zh-CN" altLang="en-US" sz="2135" b="1" dirty="0">
                <a:solidFill>
                  <a:schemeClr val="bg1"/>
                </a:solidFill>
                <a:latin typeface="微软雅黑" panose="020B0503020204020204" charset="-122"/>
                <a:ea typeface="微软雅黑" panose="020B0503020204020204" charset="-122"/>
              </a:rPr>
              <a:t>实际达成</a:t>
            </a:r>
          </a:p>
        </p:txBody>
      </p:sp>
      <p:sp>
        <p:nvSpPr>
          <p:cNvPr id="87" name="TextBox 12"/>
          <p:cNvSpPr txBox="1"/>
          <p:nvPr/>
        </p:nvSpPr>
        <p:spPr>
          <a:xfrm>
            <a:off x="5279909" y="4433402"/>
            <a:ext cx="1440160" cy="1107996"/>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cxnSp>
        <p:nvCxnSpPr>
          <p:cNvPr id="88" name="直接连接符 87"/>
          <p:cNvCxnSpPr/>
          <p:nvPr/>
        </p:nvCxnSpPr>
        <p:spPr>
          <a:xfrm flipH="1">
            <a:off x="7152118" y="3629647"/>
            <a:ext cx="3936437" cy="0"/>
          </a:xfrm>
          <a:prstGeom prst="line">
            <a:avLst/>
          </a:prstGeom>
          <a:ln>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9" name="TextBox 18"/>
          <p:cNvSpPr txBox="1"/>
          <p:nvPr/>
        </p:nvSpPr>
        <p:spPr>
          <a:xfrm>
            <a:off x="7632171" y="3907341"/>
            <a:ext cx="3456384" cy="1231106"/>
          </a:xfrm>
          <a:prstGeom prst="rect">
            <a:avLst/>
          </a:prstGeom>
          <a:noFill/>
        </p:spPr>
        <p:txBody>
          <a:bodyPr wrap="square" lIns="0" tIns="0" rIns="0" bIns="0" rtlCol="0">
            <a:spAutoFit/>
          </a:bodyPr>
          <a:lstStyle/>
          <a:p>
            <a:pPr algn="just">
              <a:lnSpc>
                <a:spcPts val="2400"/>
              </a:lnSpc>
            </a:pPr>
            <a:r>
              <a:rPr lang="zh-CN" altLang="en-US" sz="1465" dirty="0">
                <a:solidFill>
                  <a:schemeClr val="bg1"/>
                </a:solidFill>
                <a:latin typeface="微软雅黑" panose="020B0503020204020204" charset="-122"/>
                <a:ea typeface="微软雅黑" panose="020B0503020204020204" charset="-122"/>
              </a:rPr>
              <a:t>点击输入简要文字内容，文字内容需概括精炼，不用多余的文字修饰。点击输入简要文字内容，文字内容需概括精炼，不用多余的文字修饰。</a:t>
            </a:r>
          </a:p>
        </p:txBody>
      </p:sp>
    </p:spTree>
  </p:cSld>
  <p:clrMapOvr>
    <a:masterClrMapping/>
  </p:clrMapOvr>
  <p:transition advTm="7301">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2"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Scale>
                                      <p:cBhvr>
                                        <p:cTn id="14"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62"/>
                                        </p:tgtEl>
                                        <p:attrNameLst>
                                          <p:attrName>ppt_x</p:attrName>
                                          <p:attrName>ppt_y</p:attrName>
                                        </p:attrNameLst>
                                      </p:cBhvr>
                                    </p:animMotion>
                                    <p:animEffect transition="in" filter="fade">
                                      <p:cBhvr>
                                        <p:cTn id="16" dur="1000"/>
                                        <p:tgtEl>
                                          <p:spTgt spid="62"/>
                                        </p:tgtEl>
                                      </p:cBhvr>
                                    </p:animEffect>
                                  </p:childTnLst>
                                </p:cTn>
                              </p:par>
                              <p:par>
                                <p:cTn id="17" presetID="5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Scale>
                                      <p:cBhvr>
                                        <p:cTn id="19" dur="10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0"/>
                                        </p:tgtEl>
                                        <p:attrNameLst>
                                          <p:attrName>ppt_x</p:attrName>
                                          <p:attrName>ppt_y</p:attrName>
                                        </p:attrNameLst>
                                      </p:cBhvr>
                                    </p:animMotion>
                                    <p:animEffect transition="in" filter="fade">
                                      <p:cBhvr>
                                        <p:cTn id="21" dur="1000"/>
                                        <p:tgtEl>
                                          <p:spTgt spid="60"/>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Scale>
                                      <p:cBhvr>
                                        <p:cTn id="24" dur="10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4"/>
                                        </p:tgtEl>
                                        <p:attrNameLst>
                                          <p:attrName>ppt_x</p:attrName>
                                          <p:attrName>ppt_y</p:attrName>
                                        </p:attrNameLst>
                                      </p:cBhvr>
                                    </p:animMotion>
                                    <p:animEffect transition="in" filter="fade">
                                      <p:cBhvr>
                                        <p:cTn id="26" dur="1000"/>
                                        <p:tgtEl>
                                          <p:spTgt spid="64"/>
                                        </p:tgtEl>
                                      </p:cBhvr>
                                    </p:animEffect>
                                  </p:childTnLst>
                                </p:cTn>
                              </p:par>
                            </p:childTnLst>
                          </p:cTn>
                        </p:par>
                        <p:par>
                          <p:cTn id="27" fill="hold">
                            <p:stCondLst>
                              <p:cond delay="1000"/>
                            </p:stCondLst>
                            <p:childTnLst>
                              <p:par>
                                <p:cTn id="28" presetID="1" presetClass="entr" presetSubtype="0" fill="hold" grpId="1" nodeType="after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path" presetSubtype="0" accel="50000" decel="50000" fill="hold" grpId="0" nodeType="withEffect">
                                  <p:stCondLst>
                                    <p:cond delay="0"/>
                                  </p:stCondLst>
                                  <p:childTnLst>
                                    <p:animMotion origin="layout" path="M -0.00052 0.00417 C 0.05443 0.08055 0.06497 0.22292 0.02135 0.32037 C -0.02123 0.41898 -0.10182 0.43611 -0.15651 0.36018 C -0.21172 0.28333 -0.22097 0.1412 -0.178 0.04329 C -0.13516 -0.05532 -0.0556 -0.07199 -0.00052 0.00417 Z " pathEditMode="relative" rAng="2280000" ptsTypes="AAAAA">
                                      <p:cBhvr>
                                        <p:cTn id="31" dur="1000" fill="hold"/>
                                        <p:tgtEl>
                                          <p:spTgt spid="61"/>
                                        </p:tgtEl>
                                        <p:attrNameLst>
                                          <p:attrName>ppt_x</p:attrName>
                                          <p:attrName>ppt_y</p:attrName>
                                        </p:attrNameLst>
                                      </p:cBhvr>
                                      <p:rCtr x="-7799" y="17778"/>
                                    </p:animMotion>
                                  </p:childTnLst>
                                </p:cTn>
                              </p:par>
                              <p:par>
                                <p:cTn id="32" presetID="1"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par>
                                <p:cTn id="34" presetID="1" presetClass="path" presetSubtype="0" accel="50000" decel="50000" fill="hold" grpId="1" nodeType="withEffect">
                                  <p:stCondLst>
                                    <p:cond delay="0"/>
                                  </p:stCondLst>
                                  <p:childTnLst>
                                    <p:animMotion origin="layout" path="M -0.00052 0.00208 C 0.05443 0.07847 0.06498 0.22083 0.02136 0.31829 C -0.02122 0.4169 -0.10182 0.43403 -0.15651 0.3581 C -0.21172 0.28125 -0.22096 0.13912 -0.17799 0.0412 C -0.13516 -0.05741 -0.0556 -0.07407 -0.00052 0.00208 Z " pathEditMode="relative" rAng="2280000" ptsTypes="AAAAA">
                                      <p:cBhvr>
                                        <p:cTn id="35" dur="1000" fill="hold"/>
                                        <p:tgtEl>
                                          <p:spTgt spid="63"/>
                                        </p:tgtEl>
                                        <p:attrNameLst>
                                          <p:attrName>ppt_x</p:attrName>
                                          <p:attrName>ppt_y</p:attrName>
                                        </p:attrNameLst>
                                      </p:cBhvr>
                                      <p:rCtr x="-7799" y="17778"/>
                                    </p:animMotion>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500"/>
                                        <p:tgtEl>
                                          <p:spTgt spid="82"/>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childTnLst>
                          </p:cTn>
                        </p:par>
                        <p:par>
                          <p:cTn id="44" fill="hold">
                            <p:stCondLst>
                              <p:cond delay="2000"/>
                            </p:stCondLst>
                            <p:childTnLst>
                              <p:par>
                                <p:cTn id="45" presetID="52"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Scale>
                                      <p:cBhvr>
                                        <p:cTn id="47"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87"/>
                                        </p:tgtEl>
                                        <p:attrNameLst>
                                          <p:attrName>ppt_x</p:attrName>
                                          <p:attrName>ppt_y</p:attrName>
                                        </p:attrNameLst>
                                      </p:cBhvr>
                                    </p:animMotion>
                                    <p:animEffect transition="in" filter="fade">
                                      <p:cBhvr>
                                        <p:cTn id="49" dur="1000"/>
                                        <p:tgtEl>
                                          <p:spTgt spid="87"/>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Scale>
                                      <p:cBhvr>
                                        <p:cTn id="52" dur="1000" decel="50000" fill="hold">
                                          <p:stCondLst>
                                            <p:cond delay="0"/>
                                          </p:stCondLst>
                                        </p:cTn>
                                        <p:tgtEl>
                                          <p:spTgt spid="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86"/>
                                        </p:tgtEl>
                                        <p:attrNameLst>
                                          <p:attrName>ppt_x</p:attrName>
                                          <p:attrName>ppt_y</p:attrName>
                                        </p:attrNameLst>
                                      </p:cBhvr>
                                    </p:animMotion>
                                    <p:animEffect transition="in" filter="fade">
                                      <p:cBhvr>
                                        <p:cTn id="54" dur="1000"/>
                                        <p:tgtEl>
                                          <p:spTgt spid="86"/>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Scale>
                                      <p:cBhvr>
                                        <p:cTn id="57" dur="100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83"/>
                                        </p:tgtEl>
                                        <p:attrNameLst>
                                          <p:attrName>ppt_x</p:attrName>
                                          <p:attrName>ppt_y</p:attrName>
                                        </p:attrNameLst>
                                      </p:cBhvr>
                                    </p:animMotion>
                                    <p:animEffect transition="in" filter="fade">
                                      <p:cBhvr>
                                        <p:cTn id="59" dur="1000"/>
                                        <p:tgtEl>
                                          <p:spTgt spid="83"/>
                                        </p:tgtEl>
                                      </p:cBhvr>
                                    </p:animEffect>
                                  </p:childTnLst>
                                </p:cTn>
                              </p:par>
                            </p:childTnLst>
                          </p:cTn>
                        </p:par>
                        <p:par>
                          <p:cTn id="60" fill="hold">
                            <p:stCondLst>
                              <p:cond delay="3000"/>
                            </p:stCondLst>
                            <p:childTnLst>
                              <p:par>
                                <p:cTn id="61" presetID="1" presetClass="entr" presetSubtype="0"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path" presetSubtype="0" accel="50000" decel="50000" fill="hold" grpId="1" nodeType="withEffect">
                                  <p:stCondLst>
                                    <p:cond delay="0"/>
                                  </p:stCondLst>
                                  <p:childTnLst>
                                    <p:animMotion origin="layout" path="M -0.00026 -0.00579 C 0.03425 0.05162 0.03672 0.15069 0.00365 0.21157 C -0.0289 0.27523 -0.08424 0.27685 -0.11901 0.21875 C -0.15377 0.16134 -0.15494 0.06412 -0.12278 0.00092 C -0.08984 -0.06042 -0.03567 -0.06389 -0.00026 -0.00579 Z " pathEditMode="relative" rAng="2580000" ptsTypes="AAAAA">
                                      <p:cBhvr>
                                        <p:cTn id="64" dur="1000" fill="hold"/>
                                        <p:tgtEl>
                                          <p:spTgt spid="84"/>
                                        </p:tgtEl>
                                        <p:attrNameLst>
                                          <p:attrName>ppt_x</p:attrName>
                                          <p:attrName>ppt_y</p:attrName>
                                        </p:attrNameLst>
                                      </p:cBhvr>
                                      <p:rCtr x="-5937" y="11204"/>
                                    </p:animMotion>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path" presetSubtype="0" accel="50000" decel="50000" fill="hold" grpId="1" nodeType="withEffect">
                                  <p:stCondLst>
                                    <p:cond delay="0"/>
                                  </p:stCondLst>
                                  <p:childTnLst>
                                    <p:animMotion origin="layout" path="M -0.00157 -0.00949 C 0.03294 0.04791 0.03541 0.14699 0.00234 0.20787 C -0.03021 0.27152 -0.08555 0.27315 -0.12032 0.21504 C -0.15508 0.15764 -0.15625 0.06041 -0.12409 -0.00278 C -0.09115 -0.06412 -0.03698 -0.0676 -0.00157 -0.00949 Z " pathEditMode="relative" rAng="2580000" ptsTypes="AAAAA">
                                      <p:cBhvr>
                                        <p:cTn id="68" dur="1000" fill="hold"/>
                                        <p:tgtEl>
                                          <p:spTgt spid="85"/>
                                        </p:tgtEl>
                                        <p:attrNameLst>
                                          <p:attrName>ppt_x</p:attrName>
                                          <p:attrName>ppt_y</p:attrName>
                                        </p:attrNameLst>
                                      </p:cBhvr>
                                      <p:rCtr x="-5937" y="11204"/>
                                    </p:animMotion>
                                  </p:childTnLst>
                                </p:cTn>
                              </p:par>
                            </p:childTnLst>
                          </p:cTn>
                        </p:par>
                        <p:par>
                          <p:cTn id="69" fill="hold">
                            <p:stCondLst>
                              <p:cond delay="3000"/>
                            </p:stCondLst>
                            <p:childTnLst>
                              <p:par>
                                <p:cTn id="70" presetID="22" presetClass="entr" presetSubtype="2" fill="hold" nodeType="after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right)">
                                      <p:cBhvr>
                                        <p:cTn id="72" dur="500"/>
                                        <p:tgtEl>
                                          <p:spTgt spid="88"/>
                                        </p:tgtEl>
                                      </p:cBhvr>
                                    </p:animEffect>
                                  </p:childTnLst>
                                </p:cTn>
                              </p:par>
                            </p:childTnLst>
                          </p:cTn>
                        </p:par>
                        <p:par>
                          <p:cTn id="73" fill="hold">
                            <p:stCondLst>
                              <p:cond delay="3500"/>
                            </p:stCondLst>
                            <p:childTnLst>
                              <p:par>
                                <p:cTn id="74" presetID="22" presetClass="entr" presetSubtype="1" fill="hold" grpId="0" nodeType="after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up)">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60" grpId="0" bldLvl="0" animBg="1"/>
      <p:bldP spid="61" grpId="0" bldLvl="0" animBg="1"/>
      <p:bldP spid="61" grpId="1" bldLvl="0" animBg="1"/>
      <p:bldP spid="62" grpId="0"/>
      <p:bldP spid="63" grpId="0"/>
      <p:bldP spid="63" grpId="1"/>
      <p:bldP spid="64" grpId="0"/>
      <p:bldP spid="81" grpId="0"/>
      <p:bldP spid="83" grpId="0" bldLvl="0" animBg="1"/>
      <p:bldP spid="84" grpId="0" bldLvl="0" animBg="1"/>
      <p:bldP spid="84" grpId="1" bldLvl="0" animBg="1"/>
      <p:bldP spid="85" grpId="0"/>
      <p:bldP spid="85" grpId="1"/>
      <p:bldP spid="86" grpId="0"/>
      <p:bldP spid="87"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777615"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03</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486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4" name="椭圆 21"/>
          <p:cNvSpPr>
            <a:spLocks noChangeArrowheads="1"/>
          </p:cNvSpPr>
          <p:nvPr/>
        </p:nvSpPr>
        <p:spPr bwMode="auto">
          <a:xfrm>
            <a:off x="938213" y="1772816"/>
            <a:ext cx="2027237" cy="2027238"/>
          </a:xfrm>
          <a:prstGeom prst="ellipse">
            <a:avLst/>
          </a:prstGeom>
          <a:solidFill>
            <a:srgbClr val="144E84"/>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5" name="椭圆 25"/>
          <p:cNvSpPr>
            <a:spLocks noChangeArrowheads="1"/>
          </p:cNvSpPr>
          <p:nvPr/>
        </p:nvSpPr>
        <p:spPr bwMode="auto">
          <a:xfrm>
            <a:off x="3727450" y="1772816"/>
            <a:ext cx="2028825" cy="2027238"/>
          </a:xfrm>
          <a:prstGeom prst="ellipse">
            <a:avLst/>
          </a:prstGeom>
          <a:solidFill>
            <a:srgbClr val="55B5E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6" name="椭圆 27"/>
          <p:cNvSpPr>
            <a:spLocks noChangeArrowheads="1"/>
          </p:cNvSpPr>
          <p:nvPr/>
        </p:nvSpPr>
        <p:spPr bwMode="auto">
          <a:xfrm>
            <a:off x="6518275" y="1772816"/>
            <a:ext cx="2027238" cy="2027238"/>
          </a:xfrm>
          <a:prstGeom prst="ellipse">
            <a:avLst/>
          </a:prstGeom>
          <a:solidFill>
            <a:srgbClr val="328FC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7" name="椭圆 28"/>
          <p:cNvSpPr>
            <a:spLocks noChangeArrowheads="1"/>
          </p:cNvSpPr>
          <p:nvPr/>
        </p:nvSpPr>
        <p:spPr bwMode="auto">
          <a:xfrm>
            <a:off x="9336360" y="1772816"/>
            <a:ext cx="2027237" cy="2027238"/>
          </a:xfrm>
          <a:prstGeom prst="ellipse">
            <a:avLst/>
          </a:prstGeom>
          <a:solidFill>
            <a:srgbClr val="2378C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8" name="文本框 29"/>
          <p:cNvSpPr>
            <a:spLocks noChangeArrowheads="1"/>
          </p:cNvSpPr>
          <p:nvPr/>
        </p:nvSpPr>
        <p:spPr bwMode="auto">
          <a:xfrm>
            <a:off x="2946400" y="224589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dirty="0">
                <a:solidFill>
                  <a:schemeClr val="bg1"/>
                </a:solidFill>
                <a:latin typeface="微软雅黑" panose="020B0503020204020204" charset="-122"/>
                <a:ea typeface="微软雅黑" panose="020B0503020204020204" charset="-122"/>
                <a:cs typeface="+mn-ea"/>
                <a:sym typeface="+mn-lt"/>
              </a:rPr>
              <a:t>+</a:t>
            </a:r>
          </a:p>
        </p:txBody>
      </p:sp>
      <p:sp>
        <p:nvSpPr>
          <p:cNvPr id="9" name="文本框 30"/>
          <p:cNvSpPr>
            <a:spLocks noChangeArrowheads="1"/>
          </p:cNvSpPr>
          <p:nvPr/>
        </p:nvSpPr>
        <p:spPr bwMode="auto">
          <a:xfrm>
            <a:off x="5722938" y="227764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a:solidFill>
                  <a:schemeClr val="bg1"/>
                </a:solidFill>
                <a:latin typeface="微软雅黑" panose="020B0503020204020204" charset="-122"/>
                <a:ea typeface="微软雅黑" panose="020B0503020204020204" charset="-122"/>
                <a:cs typeface="+mn-ea"/>
                <a:sym typeface="+mn-lt"/>
              </a:rPr>
              <a:t>+</a:t>
            </a:r>
          </a:p>
        </p:txBody>
      </p:sp>
      <p:sp>
        <p:nvSpPr>
          <p:cNvPr id="10" name="文本框 31"/>
          <p:cNvSpPr>
            <a:spLocks noChangeArrowheads="1"/>
          </p:cNvSpPr>
          <p:nvPr/>
        </p:nvSpPr>
        <p:spPr bwMode="auto">
          <a:xfrm>
            <a:off x="8510588" y="224589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a:solidFill>
                  <a:schemeClr val="bg1"/>
                </a:solidFill>
                <a:latin typeface="微软雅黑" panose="020B0503020204020204" charset="-122"/>
                <a:ea typeface="微软雅黑" panose="020B0503020204020204" charset="-122"/>
                <a:cs typeface="+mn-ea"/>
                <a:sym typeface="+mn-lt"/>
              </a:rPr>
              <a:t>=</a:t>
            </a:r>
          </a:p>
        </p:txBody>
      </p:sp>
      <p:grpSp>
        <p:nvGrpSpPr>
          <p:cNvPr id="11" name="组合 33"/>
          <p:cNvGrpSpPr/>
          <p:nvPr/>
        </p:nvGrpSpPr>
        <p:grpSpPr bwMode="auto">
          <a:xfrm>
            <a:off x="7194550" y="2342729"/>
            <a:ext cx="638175" cy="720725"/>
            <a:chOff x="0" y="0"/>
            <a:chExt cx="406393" cy="459645"/>
          </a:xfrm>
        </p:grpSpPr>
        <p:sp>
          <p:nvSpPr>
            <p:cNvPr id="12"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3"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4"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grpSp>
      <p:grpSp>
        <p:nvGrpSpPr>
          <p:cNvPr id="15" name="组合 37"/>
          <p:cNvGrpSpPr/>
          <p:nvPr/>
        </p:nvGrpSpPr>
        <p:grpSpPr bwMode="auto">
          <a:xfrm>
            <a:off x="4460875" y="2401466"/>
            <a:ext cx="596900" cy="668338"/>
            <a:chOff x="0" y="0"/>
            <a:chExt cx="402656" cy="450303"/>
          </a:xfrm>
        </p:grpSpPr>
        <p:sp>
          <p:nvSpPr>
            <p:cNvPr id="16"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7"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8"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9"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0"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21" name="组合 43"/>
          <p:cNvGrpSpPr/>
          <p:nvPr/>
        </p:nvGrpSpPr>
        <p:grpSpPr bwMode="auto">
          <a:xfrm>
            <a:off x="10061575" y="2433216"/>
            <a:ext cx="517525" cy="511175"/>
            <a:chOff x="0" y="0"/>
            <a:chExt cx="453105" cy="448433"/>
          </a:xfrm>
        </p:grpSpPr>
        <p:sp>
          <p:nvSpPr>
            <p:cNvPr id="22"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3"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24" name="组合 46"/>
          <p:cNvGrpSpPr/>
          <p:nvPr/>
        </p:nvGrpSpPr>
        <p:grpSpPr bwMode="auto">
          <a:xfrm>
            <a:off x="1719263" y="2409404"/>
            <a:ext cx="614362" cy="660400"/>
            <a:chOff x="0" y="0"/>
            <a:chExt cx="466184" cy="501686"/>
          </a:xfrm>
        </p:grpSpPr>
        <p:sp>
          <p:nvSpPr>
            <p:cNvPr id="2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6" name="Rectangle 155"/>
            <p:cNvSpPr>
              <a:spLocks noChangeArrowheads="1"/>
            </p:cNvSpPr>
            <p:nvPr/>
          </p:nvSpPr>
          <p:spPr bwMode="auto">
            <a:xfrm>
              <a:off x="160689" y="419472"/>
              <a:ext cx="9342" cy="32698"/>
            </a:xfrm>
            <a:prstGeom prst="rect">
              <a:avLst/>
            </a:pr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2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30" name="组合 29"/>
          <p:cNvGrpSpPr/>
          <p:nvPr/>
        </p:nvGrpSpPr>
        <p:grpSpPr>
          <a:xfrm>
            <a:off x="992237" y="4107776"/>
            <a:ext cx="2116040" cy="1129003"/>
            <a:chOff x="1171648" y="4135128"/>
            <a:chExt cx="2116040" cy="1129003"/>
          </a:xfrm>
        </p:grpSpPr>
        <p:sp>
          <p:nvSpPr>
            <p:cNvPr id="31" name="矩形 30"/>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2"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3" name="组合 32"/>
          <p:cNvGrpSpPr/>
          <p:nvPr/>
        </p:nvGrpSpPr>
        <p:grpSpPr>
          <a:xfrm>
            <a:off x="3827586" y="4107776"/>
            <a:ext cx="2116040" cy="1129003"/>
            <a:chOff x="1171648" y="4135128"/>
            <a:chExt cx="2116040" cy="1129003"/>
          </a:xfrm>
        </p:grpSpPr>
        <p:sp>
          <p:nvSpPr>
            <p:cNvPr id="34" name="矩形 33"/>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5"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6" name="组合 35"/>
          <p:cNvGrpSpPr/>
          <p:nvPr/>
        </p:nvGrpSpPr>
        <p:grpSpPr>
          <a:xfrm>
            <a:off x="6662935" y="4107776"/>
            <a:ext cx="2116040" cy="1129003"/>
            <a:chOff x="1171648" y="4135128"/>
            <a:chExt cx="2116040" cy="1129003"/>
          </a:xfrm>
        </p:grpSpPr>
        <p:sp>
          <p:nvSpPr>
            <p:cNvPr id="37" name="矩形 36"/>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8"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9" name="组合 38"/>
          <p:cNvGrpSpPr/>
          <p:nvPr/>
        </p:nvGrpSpPr>
        <p:grpSpPr>
          <a:xfrm>
            <a:off x="9498283" y="4107776"/>
            <a:ext cx="2116040" cy="1129003"/>
            <a:chOff x="1171648" y="4135128"/>
            <a:chExt cx="2116040" cy="1129003"/>
          </a:xfrm>
        </p:grpSpPr>
        <p:sp>
          <p:nvSpPr>
            <p:cNvPr id="40" name="矩形 39"/>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41"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spTree>
  </p:cSld>
  <p:clrMapOvr>
    <a:masterClrMapping/>
  </p:clrMapOvr>
  <p:transition advTm="3650">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1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childTnLst>
                          </p:cTn>
                        </p:par>
                        <p:par>
                          <p:cTn id="61" fill="hold">
                            <p:stCondLst>
                              <p:cond delay="2000"/>
                            </p:stCondLst>
                            <p:childTnLst>
                              <p:par>
                                <p:cTn id="62" presetID="42" presetClass="entr" presetSubtype="0" fill="hold"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1000"/>
                                        <p:tgtEl>
                                          <p:spTgt spid="36"/>
                                        </p:tgtEl>
                                      </p:cBhvr>
                                    </p:animEffect>
                                    <p:anim calcmode="lin" valueType="num">
                                      <p:cBhvr>
                                        <p:cTn id="70" dur="1000" fill="hold"/>
                                        <p:tgtEl>
                                          <p:spTgt spid="36"/>
                                        </p:tgtEl>
                                        <p:attrNameLst>
                                          <p:attrName>ppt_x</p:attrName>
                                        </p:attrNameLst>
                                      </p:cBhvr>
                                      <p:tavLst>
                                        <p:tav tm="0">
                                          <p:val>
                                            <p:strVal val="#ppt_x"/>
                                          </p:val>
                                        </p:tav>
                                        <p:tav tm="100000">
                                          <p:val>
                                            <p:strVal val="#ppt_x"/>
                                          </p:val>
                                        </p:tav>
                                      </p:tavLst>
                                    </p:anim>
                                    <p:anim calcmode="lin" valueType="num">
                                      <p:cBhvr>
                                        <p:cTn id="71" dur="1000" fill="hold"/>
                                        <p:tgtEl>
                                          <p:spTgt spid="3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ppt_x</p:attrName>
                                        </p:attrNameLst>
                                      </p:cBhvr>
                                      <p:tavLst>
                                        <p:tav tm="0">
                                          <p:val>
                                            <p:strVal val="#ppt_x"/>
                                          </p:val>
                                        </p:tav>
                                        <p:tav tm="100000">
                                          <p:val>
                                            <p:strVal val="#ppt_x"/>
                                          </p:val>
                                        </p:tav>
                                      </p:tavLst>
                                    </p:anim>
                                    <p:anim calcmode="lin" valueType="num">
                                      <p:cBhvr>
                                        <p:cTn id="76" dur="1000" fill="hold"/>
                                        <p:tgtEl>
                                          <p:spTgt spid="3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 grpId="0" bldLvl="0" animBg="1"/>
      <p:bldP spid="5" grpId="0" bldLvl="0" animBg="1"/>
      <p:bldP spid="6" grpId="0" bldLvl="0" animBg="1"/>
      <p:bldP spid="7" grpId="0" bldLvl="0" animBg="1"/>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4" name="组合 3"/>
          <p:cNvGrpSpPr/>
          <p:nvPr/>
        </p:nvGrpSpPr>
        <p:grpSpPr>
          <a:xfrm>
            <a:off x="4383430" y="2662823"/>
            <a:ext cx="1533022" cy="1533022"/>
            <a:chOff x="5184292" y="3158835"/>
            <a:chExt cx="1823416" cy="1823416"/>
          </a:xfrm>
        </p:grpSpPr>
        <p:grpSp>
          <p:nvGrpSpPr>
            <p:cNvPr id="5" name="组合 4"/>
            <p:cNvGrpSpPr/>
            <p:nvPr/>
          </p:nvGrpSpPr>
          <p:grpSpPr>
            <a:xfrm>
              <a:off x="5184292" y="3158835"/>
              <a:ext cx="1823416" cy="1823416"/>
              <a:chOff x="4489450" y="2618448"/>
              <a:chExt cx="2209800" cy="2209800"/>
            </a:xfrm>
          </p:grpSpPr>
          <p:sp>
            <p:nvSpPr>
              <p:cNvPr id="7" name="椭圆 6"/>
              <p:cNvSpPr/>
              <p:nvPr/>
            </p:nvSpPr>
            <p:spPr>
              <a:xfrm>
                <a:off x="4489450" y="2618448"/>
                <a:ext cx="2209800" cy="2209800"/>
              </a:xfrm>
              <a:prstGeom prst="ellipse">
                <a:avLst/>
              </a:prstGeom>
              <a:solidFill>
                <a:srgbClr val="328FC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8" name="椭圆 7"/>
              <p:cNvSpPr/>
              <p:nvPr/>
            </p:nvSpPr>
            <p:spPr>
              <a:xfrm>
                <a:off x="4701442" y="2830442"/>
                <a:ext cx="1785819" cy="1785816"/>
              </a:xfrm>
              <a:prstGeom prst="ellipse">
                <a:avLst/>
              </a:prstGeom>
              <a:noFill/>
              <a:ln w="4445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6" name="Freeform 61"/>
            <p:cNvSpPr>
              <a:spLocks noEditPoints="1"/>
            </p:cNvSpPr>
            <p:nvPr/>
          </p:nvSpPr>
          <p:spPr bwMode="auto">
            <a:xfrm>
              <a:off x="5934869" y="3909412"/>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12" name="矩形 11"/>
          <p:cNvSpPr/>
          <p:nvPr/>
        </p:nvSpPr>
        <p:spPr>
          <a:xfrm>
            <a:off x="7920572" y="2050265"/>
            <a:ext cx="3301516" cy="605294"/>
          </a:xfrm>
          <a:prstGeom prst="rect">
            <a:avLst/>
          </a:prstGeom>
        </p:spPr>
        <p:txBody>
          <a:bodyPr wrap="square">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sp>
        <p:nvSpPr>
          <p:cNvPr id="13" name="矩形 12"/>
          <p:cNvSpPr/>
          <p:nvPr/>
        </p:nvSpPr>
        <p:spPr>
          <a:xfrm>
            <a:off x="7920572" y="3246036"/>
            <a:ext cx="3301516" cy="605294"/>
          </a:xfrm>
          <a:prstGeom prst="rect">
            <a:avLst/>
          </a:prstGeom>
        </p:spPr>
        <p:txBody>
          <a:bodyPr wrap="square">
            <a:spAutoFit/>
          </a:bodyPr>
          <a:lstStyle/>
          <a:p>
            <a:pPr>
              <a:lnSpc>
                <a:spcPts val="1980"/>
              </a:lnSpc>
            </a:pPr>
            <a:r>
              <a:rPr lang="zh-CN" altLang="en-US" sz="16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sp>
        <p:nvSpPr>
          <p:cNvPr id="14" name="矩形 13"/>
          <p:cNvSpPr/>
          <p:nvPr/>
        </p:nvSpPr>
        <p:spPr>
          <a:xfrm>
            <a:off x="7920572" y="4432138"/>
            <a:ext cx="3301516" cy="605294"/>
          </a:xfrm>
          <a:prstGeom prst="rect">
            <a:avLst/>
          </a:prstGeom>
        </p:spPr>
        <p:txBody>
          <a:bodyPr wrap="square">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15" name="组合 14"/>
          <p:cNvGrpSpPr/>
          <p:nvPr/>
        </p:nvGrpSpPr>
        <p:grpSpPr>
          <a:xfrm>
            <a:off x="989055" y="2395337"/>
            <a:ext cx="2810256" cy="872115"/>
            <a:chOff x="634935" y="2743544"/>
            <a:chExt cx="2810256" cy="872115"/>
          </a:xfrm>
        </p:grpSpPr>
        <p:sp>
          <p:nvSpPr>
            <p:cNvPr id="16" name="矩形 15"/>
            <p:cNvSpPr/>
            <p:nvPr/>
          </p:nvSpPr>
          <p:spPr>
            <a:xfrm>
              <a:off x="634935" y="2753899"/>
              <a:ext cx="2089612" cy="861760"/>
            </a:xfrm>
            <a:prstGeom prst="rect">
              <a:avLst/>
            </a:prstGeom>
            <a:noFill/>
            <a:ln>
              <a:noFill/>
            </a:ln>
          </p:spPr>
          <p:txBody>
            <a:bodyPr wrap="square" lIns="91428" tIns="45713" rIns="91428" bIns="45713">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17" name="组合 16"/>
            <p:cNvGrpSpPr/>
            <p:nvPr/>
          </p:nvGrpSpPr>
          <p:grpSpPr>
            <a:xfrm>
              <a:off x="2813503" y="2743544"/>
              <a:ext cx="631688" cy="636784"/>
              <a:chOff x="3041651" y="3326606"/>
              <a:chExt cx="631825" cy="636588"/>
            </a:xfrm>
          </p:grpSpPr>
          <p:sp>
            <p:nvSpPr>
              <p:cNvPr id="18"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1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grpSp>
        <p:nvGrpSpPr>
          <p:cNvPr id="21" name="组合 20"/>
          <p:cNvGrpSpPr/>
          <p:nvPr/>
        </p:nvGrpSpPr>
        <p:grpSpPr>
          <a:xfrm>
            <a:off x="952681" y="3951969"/>
            <a:ext cx="2846630" cy="868604"/>
            <a:chOff x="635985" y="4300176"/>
            <a:chExt cx="2846630" cy="868604"/>
          </a:xfrm>
        </p:grpSpPr>
        <p:sp>
          <p:nvSpPr>
            <p:cNvPr id="22" name="矩形 21"/>
            <p:cNvSpPr/>
            <p:nvPr/>
          </p:nvSpPr>
          <p:spPr>
            <a:xfrm>
              <a:off x="635985" y="4307020"/>
              <a:ext cx="2089612" cy="861760"/>
            </a:xfrm>
            <a:prstGeom prst="rect">
              <a:avLst/>
            </a:prstGeom>
            <a:noFill/>
            <a:ln>
              <a:noFill/>
            </a:ln>
          </p:spPr>
          <p:txBody>
            <a:bodyPr wrap="square" lIns="91428" tIns="45713" rIns="91428" bIns="45713">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23" name="组合 22"/>
            <p:cNvGrpSpPr/>
            <p:nvPr/>
          </p:nvGrpSpPr>
          <p:grpSpPr>
            <a:xfrm>
              <a:off x="2850927" y="4300176"/>
              <a:ext cx="631688" cy="636784"/>
              <a:chOff x="3041651" y="3326606"/>
              <a:chExt cx="631825" cy="636588"/>
            </a:xfrm>
          </p:grpSpPr>
          <p:sp>
            <p:nvSpPr>
              <p:cNvPr id="24"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5"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6"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grpSp>
        <p:nvGrpSpPr>
          <p:cNvPr id="27" name="组合 26"/>
          <p:cNvGrpSpPr/>
          <p:nvPr/>
        </p:nvGrpSpPr>
        <p:grpSpPr>
          <a:xfrm>
            <a:off x="7229842" y="2156126"/>
            <a:ext cx="447851" cy="451464"/>
            <a:chOff x="3041651" y="3326606"/>
            <a:chExt cx="631825" cy="636588"/>
          </a:xfrm>
        </p:grpSpPr>
        <p:sp>
          <p:nvSpPr>
            <p:cNvPr id="28"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1" name="组合 30"/>
          <p:cNvGrpSpPr/>
          <p:nvPr/>
        </p:nvGrpSpPr>
        <p:grpSpPr>
          <a:xfrm>
            <a:off x="7229842" y="3282035"/>
            <a:ext cx="447851" cy="451464"/>
            <a:chOff x="3041651" y="3326606"/>
            <a:chExt cx="631825" cy="636588"/>
          </a:xfrm>
        </p:grpSpPr>
        <p:sp>
          <p:nvSpPr>
            <p:cNvPr id="32"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3"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4"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5" name="组合 34"/>
          <p:cNvGrpSpPr/>
          <p:nvPr/>
        </p:nvGrpSpPr>
        <p:grpSpPr>
          <a:xfrm>
            <a:off x="7229842" y="4436189"/>
            <a:ext cx="447851" cy="451464"/>
            <a:chOff x="3041651" y="3326606"/>
            <a:chExt cx="631825" cy="636588"/>
          </a:xfrm>
        </p:grpSpPr>
        <p:sp>
          <p:nvSpPr>
            <p:cNvPr id="36"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7"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8"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9" name="组合 38"/>
          <p:cNvGrpSpPr/>
          <p:nvPr/>
        </p:nvGrpSpPr>
        <p:grpSpPr>
          <a:xfrm>
            <a:off x="3504100" y="3178764"/>
            <a:ext cx="636451" cy="649619"/>
            <a:chOff x="3187404" y="3526971"/>
            <a:chExt cx="636451" cy="649619"/>
          </a:xfrm>
        </p:grpSpPr>
        <p:cxnSp>
          <p:nvCxnSpPr>
            <p:cNvPr id="40" name="直接连接符 39"/>
            <p:cNvCxnSpPr/>
            <p:nvPr/>
          </p:nvCxnSpPr>
          <p:spPr>
            <a:xfrm>
              <a:off x="3187404" y="3526971"/>
              <a:ext cx="0" cy="649619"/>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3187404" y="3870473"/>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2" name="组合 41"/>
          <p:cNvGrpSpPr/>
          <p:nvPr/>
        </p:nvGrpSpPr>
        <p:grpSpPr>
          <a:xfrm>
            <a:off x="6028727" y="2375417"/>
            <a:ext cx="926276" cy="2256312"/>
            <a:chOff x="2897579" y="2813569"/>
            <a:chExt cx="926276" cy="2256312"/>
          </a:xfrm>
        </p:grpSpPr>
        <p:cxnSp>
          <p:nvCxnSpPr>
            <p:cNvPr id="43" name="直接连接符 42"/>
            <p:cNvCxnSpPr/>
            <p:nvPr/>
          </p:nvCxnSpPr>
          <p:spPr>
            <a:xfrm>
              <a:off x="3187404" y="2813569"/>
              <a:ext cx="0" cy="2256312"/>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p:nvPr/>
          </p:nvCxnSpPr>
          <p:spPr>
            <a:xfrm>
              <a:off x="2897579" y="3941725"/>
              <a:ext cx="926276"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p:cNvCxnSpPr/>
            <p:nvPr/>
          </p:nvCxnSpPr>
          <p:spPr>
            <a:xfrm>
              <a:off x="3187404" y="2813569"/>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p:nvPr/>
          </p:nvCxnSpPr>
          <p:spPr>
            <a:xfrm>
              <a:off x="3187404" y="5069881"/>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advTm="53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par>
                                <p:cTn id="41" presetID="53" presetClass="entr" presetSubtype="16" fill="hold" nodeType="withEffect">
                                  <p:stCondLst>
                                    <p:cond delay="10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par>
                                <p:cTn id="46" presetID="53" presetClass="entr" presetSubtype="16" fill="hold" nodeType="withEffect">
                                  <p:stCondLst>
                                    <p:cond delay="20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4000"/>
                            </p:stCondLst>
                            <p:childTnLst>
                              <p:par>
                                <p:cTn id="52" presetID="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1+#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1+#ppt_w/2"/>
                                          </p:val>
                                        </p:tav>
                                        <p:tav tm="100000">
                                          <p:val>
                                            <p:strVal val="#ppt_x"/>
                                          </p:val>
                                        </p:tav>
                                      </p:tavLst>
                                    </p:anim>
                                    <p:anim calcmode="lin" valueType="num">
                                      <p:cBhvr additive="base">
                                        <p:cTn id="6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100" name="Group 3"/>
          <p:cNvGrpSpPr/>
          <p:nvPr/>
        </p:nvGrpSpPr>
        <p:grpSpPr>
          <a:xfrm>
            <a:off x="4026610" y="1984150"/>
            <a:ext cx="1879439" cy="1765393"/>
            <a:chOff x="3396598" y="4580216"/>
            <a:chExt cx="3758878" cy="3538906"/>
          </a:xfrm>
          <a:solidFill>
            <a:srgbClr val="75E3FF"/>
          </a:solidFill>
        </p:grpSpPr>
        <p:sp>
          <p:nvSpPr>
            <p:cNvPr id="101"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02" name="Group 2"/>
            <p:cNvGrpSpPr/>
            <p:nvPr/>
          </p:nvGrpSpPr>
          <p:grpSpPr>
            <a:xfrm>
              <a:off x="4427817" y="7533423"/>
              <a:ext cx="1698914" cy="585699"/>
              <a:chOff x="4427817" y="7533423"/>
              <a:chExt cx="1698914" cy="585699"/>
            </a:xfrm>
            <a:grpFill/>
          </p:grpSpPr>
          <p:sp>
            <p:nvSpPr>
              <p:cNvPr id="105"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06"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03"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04"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07" name="Group 88"/>
          <p:cNvGrpSpPr/>
          <p:nvPr/>
        </p:nvGrpSpPr>
        <p:grpSpPr>
          <a:xfrm>
            <a:off x="6299222" y="1984150"/>
            <a:ext cx="1879439" cy="1765393"/>
            <a:chOff x="3396598" y="4580216"/>
            <a:chExt cx="3758878" cy="3538906"/>
          </a:xfrm>
        </p:grpSpPr>
        <p:sp>
          <p:nvSpPr>
            <p:cNvPr id="108"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09" name="Group 90"/>
            <p:cNvGrpSpPr/>
            <p:nvPr/>
          </p:nvGrpSpPr>
          <p:grpSpPr>
            <a:xfrm>
              <a:off x="4427817" y="7533423"/>
              <a:ext cx="1698914" cy="585699"/>
              <a:chOff x="4427817" y="7533423"/>
              <a:chExt cx="1698914" cy="585699"/>
            </a:xfrm>
          </p:grpSpPr>
          <p:sp>
            <p:nvSpPr>
              <p:cNvPr id="112"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3"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10"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1"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14" name="Group 95"/>
          <p:cNvGrpSpPr/>
          <p:nvPr/>
        </p:nvGrpSpPr>
        <p:grpSpPr>
          <a:xfrm>
            <a:off x="8549552" y="1984150"/>
            <a:ext cx="1879439" cy="1765393"/>
            <a:chOff x="3396598" y="4580216"/>
            <a:chExt cx="3758878" cy="3538906"/>
          </a:xfrm>
        </p:grpSpPr>
        <p:sp>
          <p:nvSpPr>
            <p:cNvPr id="115"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16" name="Group 97"/>
            <p:cNvGrpSpPr/>
            <p:nvPr/>
          </p:nvGrpSpPr>
          <p:grpSpPr>
            <a:xfrm>
              <a:off x="4427817" y="7533423"/>
              <a:ext cx="1698914" cy="585699"/>
              <a:chOff x="4427817" y="7533423"/>
              <a:chExt cx="1698914" cy="585699"/>
            </a:xfrm>
          </p:grpSpPr>
          <p:sp>
            <p:nvSpPr>
              <p:cNvPr id="119"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0"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17"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8"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21" name="Group 102"/>
          <p:cNvGrpSpPr/>
          <p:nvPr/>
        </p:nvGrpSpPr>
        <p:grpSpPr>
          <a:xfrm>
            <a:off x="1809701" y="1984150"/>
            <a:ext cx="1879439" cy="1765393"/>
            <a:chOff x="3396598" y="4580216"/>
            <a:chExt cx="3758878" cy="3538906"/>
          </a:xfrm>
          <a:solidFill>
            <a:srgbClr val="00B0F0"/>
          </a:solidFill>
        </p:grpSpPr>
        <p:sp>
          <p:nvSpPr>
            <p:cNvPr id="122"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23" name="Group 104"/>
            <p:cNvGrpSpPr/>
            <p:nvPr/>
          </p:nvGrpSpPr>
          <p:grpSpPr>
            <a:xfrm>
              <a:off x="4427817" y="7533423"/>
              <a:ext cx="1698914" cy="585699"/>
              <a:chOff x="4427817" y="7533423"/>
              <a:chExt cx="1698914" cy="585699"/>
            </a:xfrm>
            <a:grpFill/>
          </p:grpSpPr>
          <p:sp>
            <p:nvSpPr>
              <p:cNvPr id="126"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7"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24"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5"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28" name="组合 127"/>
          <p:cNvGrpSpPr/>
          <p:nvPr/>
        </p:nvGrpSpPr>
        <p:grpSpPr>
          <a:xfrm>
            <a:off x="3936893" y="3859280"/>
            <a:ext cx="2027727" cy="2105901"/>
            <a:chOff x="7873786" y="7720535"/>
            <a:chExt cx="4055454" cy="4221486"/>
          </a:xfrm>
        </p:grpSpPr>
        <p:sp>
          <p:nvSpPr>
            <p:cNvPr id="129" name="TextBox 61"/>
            <p:cNvSpPr txBox="1"/>
            <p:nvPr/>
          </p:nvSpPr>
          <p:spPr>
            <a:xfrm>
              <a:off x="8523328" y="7720535"/>
              <a:ext cx="2791046"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China 2016</a:t>
              </a:r>
              <a:endParaRPr lang="id-ID" sz="1570" b="1" kern="0" dirty="0">
                <a:solidFill>
                  <a:schemeClr val="bg1"/>
                </a:solidFill>
                <a:latin typeface="微软雅黑" panose="020B0503020204020204" charset="-122"/>
                <a:sym typeface="Helvetica Light"/>
              </a:endParaRPr>
            </a:p>
          </p:txBody>
        </p:sp>
        <p:sp>
          <p:nvSpPr>
            <p:cNvPr id="130" name="TextBox 62"/>
            <p:cNvSpPr txBox="1"/>
            <p:nvPr/>
          </p:nvSpPr>
          <p:spPr>
            <a:xfrm>
              <a:off x="7873786"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131" name="组合 130"/>
          <p:cNvGrpSpPr/>
          <p:nvPr/>
        </p:nvGrpSpPr>
        <p:grpSpPr>
          <a:xfrm>
            <a:off x="6209863" y="3859280"/>
            <a:ext cx="2027727" cy="2105901"/>
            <a:chOff x="12419726" y="7720535"/>
            <a:chExt cx="4055454" cy="4221486"/>
          </a:xfrm>
        </p:grpSpPr>
        <p:sp>
          <p:nvSpPr>
            <p:cNvPr id="132" name="TextBox 63"/>
            <p:cNvSpPr txBox="1"/>
            <p:nvPr/>
          </p:nvSpPr>
          <p:spPr>
            <a:xfrm>
              <a:off x="12726226" y="7720535"/>
              <a:ext cx="3477134"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Germany 2017</a:t>
              </a:r>
              <a:endParaRPr lang="id-ID" sz="1570" b="1" kern="0" dirty="0">
                <a:solidFill>
                  <a:schemeClr val="bg1"/>
                </a:solidFill>
                <a:latin typeface="微软雅黑" panose="020B0503020204020204" charset="-122"/>
                <a:sym typeface="Helvetica Light"/>
              </a:endParaRPr>
            </a:p>
          </p:txBody>
        </p:sp>
        <p:sp>
          <p:nvSpPr>
            <p:cNvPr id="133" name="TextBox 64"/>
            <p:cNvSpPr txBox="1"/>
            <p:nvPr/>
          </p:nvSpPr>
          <p:spPr>
            <a:xfrm>
              <a:off x="12419726"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134" name="组合 133"/>
          <p:cNvGrpSpPr/>
          <p:nvPr/>
        </p:nvGrpSpPr>
        <p:grpSpPr>
          <a:xfrm>
            <a:off x="8471064" y="3859280"/>
            <a:ext cx="2027727" cy="2105901"/>
            <a:chOff x="16942128" y="7720535"/>
            <a:chExt cx="4055454" cy="4221486"/>
          </a:xfrm>
        </p:grpSpPr>
        <p:sp>
          <p:nvSpPr>
            <p:cNvPr id="135" name="TextBox 65"/>
            <p:cNvSpPr txBox="1"/>
            <p:nvPr/>
          </p:nvSpPr>
          <p:spPr>
            <a:xfrm>
              <a:off x="17601288" y="7720535"/>
              <a:ext cx="2771812"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Brazil 2018</a:t>
              </a:r>
              <a:endParaRPr lang="id-ID" sz="1570" b="1" kern="0" dirty="0">
                <a:solidFill>
                  <a:schemeClr val="bg1"/>
                </a:solidFill>
                <a:latin typeface="微软雅黑" panose="020B0503020204020204" charset="-122"/>
                <a:sym typeface="Helvetica Light"/>
              </a:endParaRPr>
            </a:p>
          </p:txBody>
        </p:sp>
        <p:sp>
          <p:nvSpPr>
            <p:cNvPr id="136" name="TextBox 66"/>
            <p:cNvSpPr txBox="1"/>
            <p:nvPr/>
          </p:nvSpPr>
          <p:spPr>
            <a:xfrm>
              <a:off x="16942128"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2" name="组合 1"/>
          <p:cNvGrpSpPr/>
          <p:nvPr/>
        </p:nvGrpSpPr>
        <p:grpSpPr>
          <a:xfrm>
            <a:off x="1640641" y="3859279"/>
            <a:ext cx="2185804" cy="2105901"/>
            <a:chOff x="3281279" y="7720535"/>
            <a:chExt cx="4371609" cy="4221486"/>
          </a:xfrm>
        </p:grpSpPr>
        <p:sp>
          <p:nvSpPr>
            <p:cNvPr id="3" name="TextBox 67"/>
            <p:cNvSpPr txBox="1"/>
            <p:nvPr/>
          </p:nvSpPr>
          <p:spPr>
            <a:xfrm>
              <a:off x="3281279" y="7720535"/>
              <a:ext cx="4371609" cy="749377"/>
            </a:xfrm>
            <a:prstGeom prst="rect">
              <a:avLst/>
            </a:prstGeom>
            <a:noFill/>
          </p:spPr>
          <p:txBody>
            <a:bodyPr wrap="none" lIns="130626" tIns="65314" rIns="130626" bIns="65314" rtlCol="0">
              <a:spAutoFit/>
            </a:bodyPr>
            <a:lstStyle/>
            <a:p>
              <a:pPr algn="ctr" defTabSz="291465"/>
              <a:r>
                <a:rPr lang="id-ID" sz="1570" b="1" kern="0" dirty="0">
                  <a:solidFill>
                    <a:schemeClr val="bg1"/>
                  </a:solidFill>
                  <a:latin typeface="微软雅黑" panose="020B0503020204020204" charset="-122"/>
                  <a:sym typeface="Helvetica Light"/>
                </a:rPr>
                <a:t>United States 2015</a:t>
              </a:r>
            </a:p>
          </p:txBody>
        </p:sp>
        <p:sp>
          <p:nvSpPr>
            <p:cNvPr id="139" name="TextBox 68"/>
            <p:cNvSpPr txBox="1"/>
            <p:nvPr/>
          </p:nvSpPr>
          <p:spPr>
            <a:xfrm>
              <a:off x="3422019" y="8741030"/>
              <a:ext cx="4055453"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spTree>
  </p:cSld>
  <p:clrMapOvr>
    <a:masterClrMapping/>
  </p:clrMapOvr>
  <p:transition advTm="477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45" presetClass="entr" presetSubtype="0"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1500"/>
                                        <p:tgtEl>
                                          <p:spTgt spid="121"/>
                                        </p:tgtEl>
                                      </p:cBhvr>
                                    </p:animEffect>
                                    <p:anim calcmode="lin" valueType="num">
                                      <p:cBhvr>
                                        <p:cTn id="15" dur="1500" fill="hold"/>
                                        <p:tgtEl>
                                          <p:spTgt spid="121"/>
                                        </p:tgtEl>
                                        <p:attrNameLst>
                                          <p:attrName>ppt_w</p:attrName>
                                        </p:attrNameLst>
                                      </p:cBhvr>
                                      <p:tavLst>
                                        <p:tav tm="0" fmla="#ppt_w*sin(2.5*pi*$)">
                                          <p:val>
                                            <p:fltVal val="0"/>
                                          </p:val>
                                        </p:tav>
                                        <p:tav tm="100000">
                                          <p:val>
                                            <p:fltVal val="1"/>
                                          </p:val>
                                        </p:tav>
                                      </p:tavLst>
                                    </p:anim>
                                    <p:anim calcmode="lin" valueType="num">
                                      <p:cBhvr>
                                        <p:cTn id="16" dur="1500" fill="hold"/>
                                        <p:tgtEl>
                                          <p:spTgt spid="121"/>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30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500"/>
                                        <p:tgtEl>
                                          <p:spTgt spid="100"/>
                                        </p:tgtEl>
                                      </p:cBhvr>
                                    </p:animEffect>
                                    <p:anim calcmode="lin" valueType="num">
                                      <p:cBhvr>
                                        <p:cTn id="20" dur="1500" fill="hold"/>
                                        <p:tgtEl>
                                          <p:spTgt spid="100"/>
                                        </p:tgtEl>
                                        <p:attrNameLst>
                                          <p:attrName>ppt_w</p:attrName>
                                        </p:attrNameLst>
                                      </p:cBhvr>
                                      <p:tavLst>
                                        <p:tav tm="0" fmla="#ppt_w*sin(2.5*pi*$)">
                                          <p:val>
                                            <p:fltVal val="0"/>
                                          </p:val>
                                        </p:tav>
                                        <p:tav tm="100000">
                                          <p:val>
                                            <p:fltVal val="1"/>
                                          </p:val>
                                        </p:tav>
                                      </p:tavLst>
                                    </p:anim>
                                    <p:anim calcmode="lin" valueType="num">
                                      <p:cBhvr>
                                        <p:cTn id="21" dur="1500" fill="hold"/>
                                        <p:tgtEl>
                                          <p:spTgt spid="100"/>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60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1500"/>
                                        <p:tgtEl>
                                          <p:spTgt spid="107"/>
                                        </p:tgtEl>
                                      </p:cBhvr>
                                    </p:animEffect>
                                    <p:anim calcmode="lin" valueType="num">
                                      <p:cBhvr>
                                        <p:cTn id="25" dur="1500" fill="hold"/>
                                        <p:tgtEl>
                                          <p:spTgt spid="107"/>
                                        </p:tgtEl>
                                        <p:attrNameLst>
                                          <p:attrName>ppt_w</p:attrName>
                                        </p:attrNameLst>
                                      </p:cBhvr>
                                      <p:tavLst>
                                        <p:tav tm="0" fmla="#ppt_w*sin(2.5*pi*$)">
                                          <p:val>
                                            <p:fltVal val="0"/>
                                          </p:val>
                                        </p:tav>
                                        <p:tav tm="100000">
                                          <p:val>
                                            <p:fltVal val="1"/>
                                          </p:val>
                                        </p:tav>
                                      </p:tavLst>
                                    </p:anim>
                                    <p:anim calcmode="lin" valueType="num">
                                      <p:cBhvr>
                                        <p:cTn id="26" dur="1500" fill="hold"/>
                                        <p:tgtEl>
                                          <p:spTgt spid="107"/>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100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500"/>
                                        <p:tgtEl>
                                          <p:spTgt spid="114"/>
                                        </p:tgtEl>
                                      </p:cBhvr>
                                    </p:animEffect>
                                    <p:anim calcmode="lin" valueType="num">
                                      <p:cBhvr>
                                        <p:cTn id="30" dur="1500" fill="hold"/>
                                        <p:tgtEl>
                                          <p:spTgt spid="114"/>
                                        </p:tgtEl>
                                        <p:attrNameLst>
                                          <p:attrName>ppt_w</p:attrName>
                                        </p:attrNameLst>
                                      </p:cBhvr>
                                      <p:tavLst>
                                        <p:tav tm="0" fmla="#ppt_w*sin(2.5*pi*$)">
                                          <p:val>
                                            <p:fltVal val="0"/>
                                          </p:val>
                                        </p:tav>
                                        <p:tav tm="100000">
                                          <p:val>
                                            <p:fltVal val="1"/>
                                          </p:val>
                                        </p:tav>
                                      </p:tavLst>
                                    </p:anim>
                                    <p:anim calcmode="lin" valueType="num">
                                      <p:cBhvr>
                                        <p:cTn id="31" dur="1500" fill="hold"/>
                                        <p:tgtEl>
                                          <p:spTgt spid="114"/>
                                        </p:tgtEl>
                                        <p:attrNameLst>
                                          <p:attrName>ppt_h</p:attrName>
                                        </p:attrNameLst>
                                      </p:cBhvr>
                                      <p:tavLst>
                                        <p:tav tm="0">
                                          <p:val>
                                            <p:strVal val="#ppt_h"/>
                                          </p:val>
                                        </p:tav>
                                        <p:tav tm="100000">
                                          <p:val>
                                            <p:strVal val="#ppt_h"/>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additive="base">
                                        <p:cTn id="35" dur="500" fill="hold"/>
                                        <p:tgtEl>
                                          <p:spTgt spid="128"/>
                                        </p:tgtEl>
                                        <p:attrNameLst>
                                          <p:attrName>ppt_x</p:attrName>
                                        </p:attrNameLst>
                                      </p:cBhvr>
                                      <p:tavLst>
                                        <p:tav tm="0">
                                          <p:val>
                                            <p:strVal val="#ppt_x"/>
                                          </p:val>
                                        </p:tav>
                                        <p:tav tm="100000">
                                          <p:val>
                                            <p:strVal val="#ppt_x"/>
                                          </p:val>
                                        </p:tav>
                                      </p:tavLst>
                                    </p:anim>
                                    <p:anim calcmode="lin" valueType="num">
                                      <p:cBhvr additive="base">
                                        <p:cTn id="36" dur="500" fill="hold"/>
                                        <p:tgtEl>
                                          <p:spTgt spid="1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30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ppt_x"/>
                                          </p:val>
                                        </p:tav>
                                        <p:tav tm="100000">
                                          <p:val>
                                            <p:strVal val="#ppt_x"/>
                                          </p:val>
                                        </p:tav>
                                      </p:tavLst>
                                    </p:anim>
                                    <p:anim calcmode="lin" valueType="num">
                                      <p:cBhvr additive="base">
                                        <p:cTn id="40" dur="500" fill="hold"/>
                                        <p:tgtEl>
                                          <p:spTgt spid="1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500"/>
                                  </p:stCondLst>
                                  <p:childTnLst>
                                    <p:set>
                                      <p:cBhvr>
                                        <p:cTn id="42" dur="1" fill="hold">
                                          <p:stCondLst>
                                            <p:cond delay="0"/>
                                          </p:stCondLst>
                                        </p:cTn>
                                        <p:tgtEl>
                                          <p:spTgt spid="134"/>
                                        </p:tgtEl>
                                        <p:attrNameLst>
                                          <p:attrName>style.visibility</p:attrName>
                                        </p:attrNameLst>
                                      </p:cBhvr>
                                      <p:to>
                                        <p:strVal val="visible"/>
                                      </p:to>
                                    </p:set>
                                    <p:anim calcmode="lin" valueType="num">
                                      <p:cBhvr additive="base">
                                        <p:cTn id="43" dur="500" fill="hold"/>
                                        <p:tgtEl>
                                          <p:spTgt spid="134"/>
                                        </p:tgtEl>
                                        <p:attrNameLst>
                                          <p:attrName>ppt_x</p:attrName>
                                        </p:attrNameLst>
                                      </p:cBhvr>
                                      <p:tavLst>
                                        <p:tav tm="0">
                                          <p:val>
                                            <p:strVal val="#ppt_x"/>
                                          </p:val>
                                        </p:tav>
                                        <p:tav tm="100000">
                                          <p:val>
                                            <p:strVal val="#ppt_x"/>
                                          </p:val>
                                        </p:tav>
                                      </p:tavLst>
                                    </p:anim>
                                    <p:anim calcmode="lin" valueType="num">
                                      <p:cBhvr additive="base">
                                        <p:cTn id="44" dur="500" fill="hold"/>
                                        <p:tgtEl>
                                          <p:spTgt spid="1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70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7" name="组合 6"/>
          <p:cNvGrpSpPr/>
          <p:nvPr/>
        </p:nvGrpSpPr>
        <p:grpSpPr>
          <a:xfrm>
            <a:off x="5519936" y="2084851"/>
            <a:ext cx="5376597" cy="768085"/>
            <a:chOff x="5519936" y="2084851"/>
            <a:chExt cx="5376597" cy="768085"/>
          </a:xfrm>
        </p:grpSpPr>
        <p:sp>
          <p:nvSpPr>
            <p:cNvPr id="3" name="矩形 2"/>
            <p:cNvSpPr/>
            <p:nvPr/>
          </p:nvSpPr>
          <p:spPr>
            <a:xfrm>
              <a:off x="5519936" y="2084851"/>
              <a:ext cx="5376597" cy="768085"/>
            </a:xfrm>
            <a:prstGeom prst="rect">
              <a:avLst/>
            </a:prstGeom>
            <a:solidFill>
              <a:srgbClr val="55B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文本框 8"/>
            <p:cNvSpPr txBox="1"/>
            <p:nvPr/>
          </p:nvSpPr>
          <p:spPr>
            <a:xfrm>
              <a:off x="6765590" y="2212413"/>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nvGrpSpPr>
            <p:cNvPr id="21" name="组合 20"/>
            <p:cNvGrpSpPr/>
            <p:nvPr/>
          </p:nvGrpSpPr>
          <p:grpSpPr>
            <a:xfrm>
              <a:off x="5733070" y="2149184"/>
              <a:ext cx="545940" cy="674683"/>
              <a:chOff x="5432828" y="3012686"/>
              <a:chExt cx="272405" cy="336643"/>
            </a:xfrm>
            <a:solidFill>
              <a:schemeClr val="bg1"/>
            </a:solidFill>
          </p:grpSpPr>
          <p:sp>
            <p:nvSpPr>
              <p:cNvPr id="22" name="Rectangle 94"/>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3" name="Rectangle 95"/>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4" name="Rectangle 96"/>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5" name="Rectangle 97"/>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6" name="Rectangle 98"/>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7" name="Rectangle 99"/>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8" name="Rectangle 100"/>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9" name="Rectangle 101"/>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0" name="Freeform 102"/>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1" name="Freeform 103"/>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2" name="Rectangle 104"/>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3" name="Rectangle 105"/>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4" name="Freeform 106"/>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5" name="Freeform 107"/>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grpSp>
      <p:grpSp>
        <p:nvGrpSpPr>
          <p:cNvPr id="8" name="组合 7"/>
          <p:cNvGrpSpPr/>
          <p:nvPr/>
        </p:nvGrpSpPr>
        <p:grpSpPr>
          <a:xfrm>
            <a:off x="5519936" y="2940635"/>
            <a:ext cx="5376597" cy="768085"/>
            <a:chOff x="5519936" y="2940635"/>
            <a:chExt cx="5376597" cy="768085"/>
          </a:xfrm>
        </p:grpSpPr>
        <p:sp>
          <p:nvSpPr>
            <p:cNvPr id="17" name="矩形 16"/>
            <p:cNvSpPr/>
            <p:nvPr/>
          </p:nvSpPr>
          <p:spPr>
            <a:xfrm>
              <a:off x="5519936" y="2940635"/>
              <a:ext cx="5376597" cy="768085"/>
            </a:xfrm>
            <a:prstGeom prst="rect">
              <a:avLst/>
            </a:prstGeom>
            <a:solidFill>
              <a:srgbClr val="328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6" name="组合 35"/>
            <p:cNvGrpSpPr/>
            <p:nvPr/>
          </p:nvGrpSpPr>
          <p:grpSpPr>
            <a:xfrm>
              <a:off x="5724184" y="3024874"/>
              <a:ext cx="572573" cy="618197"/>
              <a:chOff x="6702340" y="1154718"/>
              <a:chExt cx="354642" cy="382901"/>
            </a:xfrm>
            <a:solidFill>
              <a:schemeClr val="bg1"/>
            </a:solidFill>
          </p:grpSpPr>
          <p:sp>
            <p:nvSpPr>
              <p:cNvPr id="37" name="Freeform 29"/>
              <p:cNvSpPr>
                <a:spLocks noEditPoints="1"/>
              </p:cNvSpPr>
              <p:nvPr/>
            </p:nvSpPr>
            <p:spPr bwMode="auto">
              <a:xfrm>
                <a:off x="6702340" y="1154718"/>
                <a:ext cx="272405" cy="27239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8" name="Freeform 30"/>
              <p:cNvSpPr>
                <a:spLocks noEditPoints="1"/>
              </p:cNvSpPr>
              <p:nvPr/>
            </p:nvSpPr>
            <p:spPr bwMode="auto">
              <a:xfrm>
                <a:off x="6920780" y="1398848"/>
                <a:ext cx="136202" cy="138771"/>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sp>
          <p:nvSpPr>
            <p:cNvPr id="39" name="文本框 8"/>
            <p:cNvSpPr txBox="1"/>
            <p:nvPr/>
          </p:nvSpPr>
          <p:spPr>
            <a:xfrm>
              <a:off x="6765590" y="3068197"/>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9" name="组合 8"/>
          <p:cNvGrpSpPr/>
          <p:nvPr/>
        </p:nvGrpSpPr>
        <p:grpSpPr>
          <a:xfrm>
            <a:off x="5519936" y="3808143"/>
            <a:ext cx="5376597" cy="768085"/>
            <a:chOff x="5519936" y="3808143"/>
            <a:chExt cx="5376597" cy="768085"/>
          </a:xfrm>
        </p:grpSpPr>
        <p:sp>
          <p:nvSpPr>
            <p:cNvPr id="18" name="矩形 17"/>
            <p:cNvSpPr/>
            <p:nvPr/>
          </p:nvSpPr>
          <p:spPr>
            <a:xfrm>
              <a:off x="5519936" y="3808143"/>
              <a:ext cx="5376597" cy="768085"/>
            </a:xfrm>
            <a:prstGeom prst="rect">
              <a:avLst/>
            </a:prstGeom>
            <a:solidFill>
              <a:srgbClr val="144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40" name="组合 39"/>
            <p:cNvGrpSpPr/>
            <p:nvPr/>
          </p:nvGrpSpPr>
          <p:grpSpPr>
            <a:xfrm>
              <a:off x="5723684" y="3950678"/>
              <a:ext cx="631440" cy="512461"/>
              <a:chOff x="4776801" y="3647142"/>
              <a:chExt cx="354640" cy="287817"/>
            </a:xfrm>
            <a:solidFill>
              <a:schemeClr val="bg1"/>
            </a:solidFill>
          </p:grpSpPr>
          <p:sp>
            <p:nvSpPr>
              <p:cNvPr id="41" name="Freeform 159"/>
              <p:cNvSpPr/>
              <p:nvPr/>
            </p:nvSpPr>
            <p:spPr bwMode="auto">
              <a:xfrm>
                <a:off x="4776801" y="3647142"/>
                <a:ext cx="107935" cy="287817"/>
              </a:xfrm>
              <a:custGeom>
                <a:avLst/>
                <a:gdLst>
                  <a:gd name="T0" fmla="*/ 42 w 42"/>
                  <a:gd name="T1" fmla="*/ 96 h 112"/>
                  <a:gd name="T2" fmla="*/ 0 w 42"/>
                  <a:gd name="T3" fmla="*/ 112 h 112"/>
                  <a:gd name="T4" fmla="*/ 0 w 42"/>
                  <a:gd name="T5" fmla="*/ 16 h 112"/>
                  <a:gd name="T6" fmla="*/ 42 w 42"/>
                  <a:gd name="T7" fmla="*/ 0 h 112"/>
                  <a:gd name="T8" fmla="*/ 42 w 42"/>
                  <a:gd name="T9" fmla="*/ 96 h 112"/>
                </a:gdLst>
                <a:ahLst/>
                <a:cxnLst>
                  <a:cxn ang="0">
                    <a:pos x="T0" y="T1"/>
                  </a:cxn>
                  <a:cxn ang="0">
                    <a:pos x="T2" y="T3"/>
                  </a:cxn>
                  <a:cxn ang="0">
                    <a:pos x="T4" y="T5"/>
                  </a:cxn>
                  <a:cxn ang="0">
                    <a:pos x="T6" y="T7"/>
                  </a:cxn>
                  <a:cxn ang="0">
                    <a:pos x="T8" y="T9"/>
                  </a:cxn>
                </a:cxnLst>
                <a:rect l="0" t="0" r="r" b="b"/>
                <a:pathLst>
                  <a:path w="42" h="112">
                    <a:moveTo>
                      <a:pt x="42" y="96"/>
                    </a:moveTo>
                    <a:lnTo>
                      <a:pt x="0" y="112"/>
                    </a:lnTo>
                    <a:lnTo>
                      <a:pt x="0" y="16"/>
                    </a:lnTo>
                    <a:lnTo>
                      <a:pt x="42" y="0"/>
                    </a:lnTo>
                    <a:lnTo>
                      <a:pt x="42"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42" name="Freeform 160"/>
              <p:cNvSpPr/>
              <p:nvPr/>
            </p:nvSpPr>
            <p:spPr bwMode="auto">
              <a:xfrm>
                <a:off x="5020937" y="3647142"/>
                <a:ext cx="110504" cy="287817"/>
              </a:xfrm>
              <a:custGeom>
                <a:avLst/>
                <a:gdLst>
                  <a:gd name="T0" fmla="*/ 43 w 43"/>
                  <a:gd name="T1" fmla="*/ 96 h 112"/>
                  <a:gd name="T2" fmla="*/ 0 w 43"/>
                  <a:gd name="T3" fmla="*/ 112 h 112"/>
                  <a:gd name="T4" fmla="*/ 0 w 43"/>
                  <a:gd name="T5" fmla="*/ 16 h 112"/>
                  <a:gd name="T6" fmla="*/ 43 w 43"/>
                  <a:gd name="T7" fmla="*/ 0 h 112"/>
                  <a:gd name="T8" fmla="*/ 43 w 43"/>
                  <a:gd name="T9" fmla="*/ 96 h 112"/>
                </a:gdLst>
                <a:ahLst/>
                <a:cxnLst>
                  <a:cxn ang="0">
                    <a:pos x="T0" y="T1"/>
                  </a:cxn>
                  <a:cxn ang="0">
                    <a:pos x="T2" y="T3"/>
                  </a:cxn>
                  <a:cxn ang="0">
                    <a:pos x="T4" y="T5"/>
                  </a:cxn>
                  <a:cxn ang="0">
                    <a:pos x="T6" y="T7"/>
                  </a:cxn>
                  <a:cxn ang="0">
                    <a:pos x="T8" y="T9"/>
                  </a:cxn>
                </a:cxnLst>
                <a:rect l="0" t="0" r="r" b="b"/>
                <a:pathLst>
                  <a:path w="43" h="112">
                    <a:moveTo>
                      <a:pt x="43" y="96"/>
                    </a:moveTo>
                    <a:lnTo>
                      <a:pt x="0" y="112"/>
                    </a:lnTo>
                    <a:lnTo>
                      <a:pt x="0" y="16"/>
                    </a:lnTo>
                    <a:lnTo>
                      <a:pt x="43" y="0"/>
                    </a:lnTo>
                    <a:lnTo>
                      <a:pt x="43"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43" name="Freeform 161"/>
              <p:cNvSpPr/>
              <p:nvPr/>
            </p:nvSpPr>
            <p:spPr bwMode="auto">
              <a:xfrm>
                <a:off x="4897585" y="3647142"/>
                <a:ext cx="110504" cy="287817"/>
              </a:xfrm>
              <a:custGeom>
                <a:avLst/>
                <a:gdLst>
                  <a:gd name="T0" fmla="*/ 0 w 43"/>
                  <a:gd name="T1" fmla="*/ 96 h 112"/>
                  <a:gd name="T2" fmla="*/ 43 w 43"/>
                  <a:gd name="T3" fmla="*/ 112 h 112"/>
                  <a:gd name="T4" fmla="*/ 43 w 43"/>
                  <a:gd name="T5" fmla="*/ 16 h 112"/>
                  <a:gd name="T6" fmla="*/ 0 w 43"/>
                  <a:gd name="T7" fmla="*/ 0 h 112"/>
                  <a:gd name="T8" fmla="*/ 0 w 43"/>
                  <a:gd name="T9" fmla="*/ 96 h 112"/>
                </a:gdLst>
                <a:ahLst/>
                <a:cxnLst>
                  <a:cxn ang="0">
                    <a:pos x="T0" y="T1"/>
                  </a:cxn>
                  <a:cxn ang="0">
                    <a:pos x="T2" y="T3"/>
                  </a:cxn>
                  <a:cxn ang="0">
                    <a:pos x="T4" y="T5"/>
                  </a:cxn>
                  <a:cxn ang="0">
                    <a:pos x="T6" y="T7"/>
                  </a:cxn>
                  <a:cxn ang="0">
                    <a:pos x="T8" y="T9"/>
                  </a:cxn>
                </a:cxnLst>
                <a:rect l="0" t="0" r="r" b="b"/>
                <a:pathLst>
                  <a:path w="43" h="112">
                    <a:moveTo>
                      <a:pt x="0" y="96"/>
                    </a:moveTo>
                    <a:lnTo>
                      <a:pt x="43" y="112"/>
                    </a:lnTo>
                    <a:lnTo>
                      <a:pt x="43" y="16"/>
                    </a:lnTo>
                    <a:lnTo>
                      <a:pt x="0" y="0"/>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sp>
          <p:nvSpPr>
            <p:cNvPr id="45" name="文本框 8"/>
            <p:cNvSpPr txBox="1"/>
            <p:nvPr/>
          </p:nvSpPr>
          <p:spPr>
            <a:xfrm>
              <a:off x="6765590" y="3923981"/>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5519936" y="4663927"/>
            <a:ext cx="5376597" cy="768085"/>
            <a:chOff x="5519936" y="4663927"/>
            <a:chExt cx="5376597" cy="768085"/>
          </a:xfrm>
        </p:grpSpPr>
        <p:sp>
          <p:nvSpPr>
            <p:cNvPr id="19" name="矩形 18"/>
            <p:cNvSpPr/>
            <p:nvPr/>
          </p:nvSpPr>
          <p:spPr>
            <a:xfrm>
              <a:off x="5519936" y="4663927"/>
              <a:ext cx="5376597" cy="768085"/>
            </a:xfrm>
            <a:prstGeom prst="rect">
              <a:avLst/>
            </a:prstGeom>
            <a:solidFill>
              <a:srgbClr val="002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Freeform 115"/>
            <p:cNvSpPr>
              <a:spLocks noEditPoints="1"/>
            </p:cNvSpPr>
            <p:nvPr/>
          </p:nvSpPr>
          <p:spPr bwMode="auto">
            <a:xfrm>
              <a:off x="5770730" y="4764440"/>
              <a:ext cx="501117" cy="501107"/>
            </a:xfrm>
            <a:custGeom>
              <a:avLst/>
              <a:gdLst>
                <a:gd name="T0" fmla="*/ 132 w 144"/>
                <a:gd name="T1" fmla="*/ 36 h 144"/>
                <a:gd name="T2" fmla="*/ 108 w 144"/>
                <a:gd name="T3" fmla="*/ 36 h 144"/>
                <a:gd name="T4" fmla="*/ 108 w 144"/>
                <a:gd name="T5" fmla="*/ 36 h 144"/>
                <a:gd name="T6" fmla="*/ 72 w 144"/>
                <a:gd name="T7" fmla="*/ 0 h 144"/>
                <a:gd name="T8" fmla="*/ 36 w 144"/>
                <a:gd name="T9" fmla="*/ 36 h 144"/>
                <a:gd name="T10" fmla="*/ 36 w 144"/>
                <a:gd name="T11" fmla="*/ 36 h 144"/>
                <a:gd name="T12" fmla="*/ 12 w 144"/>
                <a:gd name="T13" fmla="*/ 36 h 144"/>
                <a:gd name="T14" fmla="*/ 0 w 144"/>
                <a:gd name="T15" fmla="*/ 36 h 144"/>
                <a:gd name="T16" fmla="*/ 0 w 144"/>
                <a:gd name="T17" fmla="*/ 48 h 144"/>
                <a:gd name="T18" fmla="*/ 0 w 144"/>
                <a:gd name="T19" fmla="*/ 48 h 144"/>
                <a:gd name="T20" fmla="*/ 0 w 144"/>
                <a:gd name="T21" fmla="*/ 132 h 144"/>
                <a:gd name="T22" fmla="*/ 12 w 144"/>
                <a:gd name="T23" fmla="*/ 144 h 144"/>
                <a:gd name="T24" fmla="*/ 132 w 144"/>
                <a:gd name="T25" fmla="*/ 144 h 144"/>
                <a:gd name="T26" fmla="*/ 144 w 144"/>
                <a:gd name="T27" fmla="*/ 132 h 144"/>
                <a:gd name="T28" fmla="*/ 144 w 144"/>
                <a:gd name="T29" fmla="*/ 120 h 144"/>
                <a:gd name="T30" fmla="*/ 0 w 144"/>
                <a:gd name="T31" fmla="*/ 120 h 144"/>
                <a:gd name="T32" fmla="*/ 0 w 144"/>
                <a:gd name="T33" fmla="*/ 114 h 144"/>
                <a:gd name="T34" fmla="*/ 144 w 144"/>
                <a:gd name="T35" fmla="*/ 114 h 144"/>
                <a:gd name="T36" fmla="*/ 144 w 144"/>
                <a:gd name="T37" fmla="*/ 54 h 144"/>
                <a:gd name="T38" fmla="*/ 144 w 144"/>
                <a:gd name="T39" fmla="*/ 48 h 144"/>
                <a:gd name="T40" fmla="*/ 144 w 144"/>
                <a:gd name="T41" fmla="*/ 36 h 144"/>
                <a:gd name="T42" fmla="*/ 132 w 144"/>
                <a:gd name="T43" fmla="*/ 36 h 144"/>
                <a:gd name="T44" fmla="*/ 96 w 144"/>
                <a:gd name="T45" fmla="*/ 36 h 144"/>
                <a:gd name="T46" fmla="*/ 48 w 144"/>
                <a:gd name="T47" fmla="*/ 36 h 144"/>
                <a:gd name="T48" fmla="*/ 48 w 144"/>
                <a:gd name="T49" fmla="*/ 36 h 144"/>
                <a:gd name="T50" fmla="*/ 72 w 144"/>
                <a:gd name="T51" fmla="*/ 12 h 144"/>
                <a:gd name="T52" fmla="*/ 96 w 144"/>
                <a:gd name="T53"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132" y="36"/>
                  </a:moveTo>
                  <a:cubicBezTo>
                    <a:pt x="108" y="36"/>
                    <a:pt x="108" y="36"/>
                    <a:pt x="108" y="36"/>
                  </a:cubicBezTo>
                  <a:cubicBezTo>
                    <a:pt x="108" y="36"/>
                    <a:pt x="108" y="36"/>
                    <a:pt x="108" y="36"/>
                  </a:cubicBezTo>
                  <a:cubicBezTo>
                    <a:pt x="108" y="16"/>
                    <a:pt x="92" y="0"/>
                    <a:pt x="72" y="0"/>
                  </a:cubicBezTo>
                  <a:cubicBezTo>
                    <a:pt x="52" y="0"/>
                    <a:pt x="36" y="16"/>
                    <a:pt x="36" y="36"/>
                  </a:cubicBezTo>
                  <a:cubicBezTo>
                    <a:pt x="36" y="36"/>
                    <a:pt x="36" y="36"/>
                    <a:pt x="36" y="36"/>
                  </a:cubicBezTo>
                  <a:cubicBezTo>
                    <a:pt x="12" y="36"/>
                    <a:pt x="12" y="36"/>
                    <a:pt x="12" y="36"/>
                  </a:cubicBezTo>
                  <a:cubicBezTo>
                    <a:pt x="0" y="36"/>
                    <a:pt x="0" y="36"/>
                    <a:pt x="0" y="36"/>
                  </a:cubicBezTo>
                  <a:cubicBezTo>
                    <a:pt x="0" y="48"/>
                    <a:pt x="0" y="48"/>
                    <a:pt x="0" y="48"/>
                  </a:cubicBezTo>
                  <a:cubicBezTo>
                    <a:pt x="0" y="48"/>
                    <a:pt x="0" y="48"/>
                    <a:pt x="0" y="48"/>
                  </a:cubicBezTo>
                  <a:cubicBezTo>
                    <a:pt x="0" y="132"/>
                    <a:pt x="0" y="132"/>
                    <a:pt x="0" y="132"/>
                  </a:cubicBezTo>
                  <a:cubicBezTo>
                    <a:pt x="0" y="139"/>
                    <a:pt x="5" y="144"/>
                    <a:pt x="12" y="144"/>
                  </a:cubicBezTo>
                  <a:cubicBezTo>
                    <a:pt x="132" y="144"/>
                    <a:pt x="132" y="144"/>
                    <a:pt x="132" y="144"/>
                  </a:cubicBezTo>
                  <a:cubicBezTo>
                    <a:pt x="139" y="144"/>
                    <a:pt x="144" y="139"/>
                    <a:pt x="144" y="132"/>
                  </a:cubicBezTo>
                  <a:cubicBezTo>
                    <a:pt x="144" y="120"/>
                    <a:pt x="144" y="120"/>
                    <a:pt x="144" y="120"/>
                  </a:cubicBezTo>
                  <a:cubicBezTo>
                    <a:pt x="0" y="120"/>
                    <a:pt x="0" y="120"/>
                    <a:pt x="0" y="120"/>
                  </a:cubicBezTo>
                  <a:cubicBezTo>
                    <a:pt x="0" y="114"/>
                    <a:pt x="0" y="114"/>
                    <a:pt x="0" y="114"/>
                  </a:cubicBezTo>
                  <a:cubicBezTo>
                    <a:pt x="144" y="114"/>
                    <a:pt x="144" y="114"/>
                    <a:pt x="144" y="114"/>
                  </a:cubicBezTo>
                  <a:cubicBezTo>
                    <a:pt x="144" y="54"/>
                    <a:pt x="144" y="54"/>
                    <a:pt x="144" y="54"/>
                  </a:cubicBezTo>
                  <a:cubicBezTo>
                    <a:pt x="144" y="48"/>
                    <a:pt x="144" y="48"/>
                    <a:pt x="144" y="48"/>
                  </a:cubicBezTo>
                  <a:cubicBezTo>
                    <a:pt x="144" y="36"/>
                    <a:pt x="144" y="36"/>
                    <a:pt x="144" y="36"/>
                  </a:cubicBezTo>
                  <a:lnTo>
                    <a:pt x="132" y="36"/>
                  </a:lnTo>
                  <a:close/>
                  <a:moveTo>
                    <a:pt x="96" y="36"/>
                  </a:moveTo>
                  <a:cubicBezTo>
                    <a:pt x="48" y="36"/>
                    <a:pt x="48" y="36"/>
                    <a:pt x="48" y="36"/>
                  </a:cubicBezTo>
                  <a:cubicBezTo>
                    <a:pt x="48" y="36"/>
                    <a:pt x="48" y="36"/>
                    <a:pt x="48" y="36"/>
                  </a:cubicBezTo>
                  <a:cubicBezTo>
                    <a:pt x="48" y="23"/>
                    <a:pt x="59" y="12"/>
                    <a:pt x="72" y="12"/>
                  </a:cubicBezTo>
                  <a:cubicBezTo>
                    <a:pt x="85" y="12"/>
                    <a:pt x="96" y="23"/>
                    <a:pt x="96" y="36"/>
                  </a:cubicBezTo>
                  <a:close/>
                </a:path>
              </a:pathLst>
            </a:custGeom>
            <a:solidFill>
              <a:schemeClr val="bg1"/>
            </a:solidFill>
            <a:ln>
              <a:noFill/>
            </a:ln>
          </p:spPr>
          <p:txBody>
            <a:bodyPr vert="horz" wrap="square" lIns="121920" tIns="60960" rIns="121920" bIns="60960" numCol="1" anchor="t" anchorCtr="0" compatLnSpc="1"/>
            <a:lstStyle/>
            <a:p>
              <a:endParaRPr lang="zh-CN" altLang="en-US" sz="3200"/>
            </a:p>
          </p:txBody>
        </p:sp>
        <p:sp>
          <p:nvSpPr>
            <p:cNvPr id="46" name="文本框 8"/>
            <p:cNvSpPr txBox="1"/>
            <p:nvPr/>
          </p:nvSpPr>
          <p:spPr>
            <a:xfrm>
              <a:off x="6765590" y="4756319"/>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6" name="组合 5"/>
          <p:cNvGrpSpPr/>
          <p:nvPr/>
        </p:nvGrpSpPr>
        <p:grpSpPr>
          <a:xfrm>
            <a:off x="1487489" y="1511713"/>
            <a:ext cx="2592289" cy="4824536"/>
            <a:chOff x="1487489" y="1511713"/>
            <a:chExt cx="2592289" cy="4824536"/>
          </a:xfrm>
        </p:grpSpPr>
        <p:sp>
          <p:nvSpPr>
            <p:cNvPr id="2" name="KSO_Shape"/>
            <p:cNvSpPr/>
            <p:nvPr/>
          </p:nvSpPr>
          <p:spPr bwMode="auto">
            <a:xfrm>
              <a:off x="1487489" y="1511713"/>
              <a:ext cx="2592289" cy="4824536"/>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3200" dirty="0">
                <a:solidFill>
                  <a:srgbClr val="FFFFFF"/>
                </a:solidFill>
                <a:ea typeface="宋体" panose="02010600030101010101" pitchFamily="2" charset="-122"/>
              </a:endParaRPr>
            </a:p>
          </p:txBody>
        </p:sp>
        <p:sp>
          <p:nvSpPr>
            <p:cNvPr id="5" name="矩形 4"/>
            <p:cNvSpPr/>
            <p:nvPr/>
          </p:nvSpPr>
          <p:spPr>
            <a:xfrm>
              <a:off x="1631504" y="2202150"/>
              <a:ext cx="2304256" cy="3342011"/>
            </a:xfrm>
            <a:prstGeom prst="rect">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advTm="3463">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986536" y="4142189"/>
            <a:ext cx="3988035" cy="2159943"/>
            <a:chOff x="2469" y="1418"/>
            <a:chExt cx="2740" cy="1484"/>
          </a:xfrm>
          <a:solidFill>
            <a:srgbClr val="328FC1">
              <a:alpha val="12000"/>
            </a:srgbClr>
          </a:solidFill>
        </p:grpSpPr>
        <p:sp>
          <p:nvSpPr>
            <p:cNvPr id="13" name="Freeform 5"/>
            <p:cNvSpPr/>
            <p:nvPr/>
          </p:nvSpPr>
          <p:spPr bwMode="auto">
            <a:xfrm>
              <a:off x="2469" y="2349"/>
              <a:ext cx="386" cy="334"/>
            </a:xfrm>
            <a:custGeom>
              <a:avLst/>
              <a:gdLst>
                <a:gd name="T0" fmla="*/ 289 w 386"/>
                <a:gd name="T1" fmla="*/ 0 h 334"/>
                <a:gd name="T2" fmla="*/ 97 w 386"/>
                <a:gd name="T3" fmla="*/ 0 h 334"/>
                <a:gd name="T4" fmla="*/ 0 w 386"/>
                <a:gd name="T5" fmla="*/ 166 h 334"/>
                <a:gd name="T6" fmla="*/ 97 w 386"/>
                <a:gd name="T7" fmla="*/ 334 h 334"/>
                <a:gd name="T8" fmla="*/ 289 w 386"/>
                <a:gd name="T9" fmla="*/ 334 h 334"/>
                <a:gd name="T10" fmla="*/ 386 w 386"/>
                <a:gd name="T11" fmla="*/ 166 h 334"/>
                <a:gd name="T12" fmla="*/ 289 w 386"/>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6" h="334">
                  <a:moveTo>
                    <a:pt x="289" y="0"/>
                  </a:moveTo>
                  <a:lnTo>
                    <a:pt x="97" y="0"/>
                  </a:lnTo>
                  <a:lnTo>
                    <a:pt x="0" y="166"/>
                  </a:lnTo>
                  <a:lnTo>
                    <a:pt x="97" y="334"/>
                  </a:lnTo>
                  <a:lnTo>
                    <a:pt x="289" y="334"/>
                  </a:lnTo>
                  <a:lnTo>
                    <a:pt x="386" y="166"/>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4" name="Freeform 6"/>
            <p:cNvSpPr/>
            <p:nvPr/>
          </p:nvSpPr>
          <p:spPr bwMode="auto">
            <a:xfrm>
              <a:off x="2469" y="2349"/>
              <a:ext cx="386" cy="334"/>
            </a:xfrm>
            <a:custGeom>
              <a:avLst/>
              <a:gdLst>
                <a:gd name="T0" fmla="*/ 289 w 386"/>
                <a:gd name="T1" fmla="*/ 0 h 334"/>
                <a:gd name="T2" fmla="*/ 97 w 386"/>
                <a:gd name="T3" fmla="*/ 0 h 334"/>
                <a:gd name="T4" fmla="*/ 0 w 386"/>
                <a:gd name="T5" fmla="*/ 166 h 334"/>
                <a:gd name="T6" fmla="*/ 97 w 386"/>
                <a:gd name="T7" fmla="*/ 334 h 334"/>
                <a:gd name="T8" fmla="*/ 289 w 386"/>
                <a:gd name="T9" fmla="*/ 334 h 334"/>
                <a:gd name="T10" fmla="*/ 386 w 386"/>
                <a:gd name="T11" fmla="*/ 166 h 334"/>
                <a:gd name="T12" fmla="*/ 289 w 386"/>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6" h="334">
                  <a:moveTo>
                    <a:pt x="289" y="0"/>
                  </a:moveTo>
                  <a:lnTo>
                    <a:pt x="97" y="0"/>
                  </a:lnTo>
                  <a:lnTo>
                    <a:pt x="0" y="166"/>
                  </a:lnTo>
                  <a:lnTo>
                    <a:pt x="97" y="334"/>
                  </a:lnTo>
                  <a:lnTo>
                    <a:pt x="289" y="334"/>
                  </a:lnTo>
                  <a:lnTo>
                    <a:pt x="386" y="166"/>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5" name="Freeform 7"/>
            <p:cNvSpPr/>
            <p:nvPr/>
          </p:nvSpPr>
          <p:spPr bwMode="auto">
            <a:xfrm>
              <a:off x="2777" y="2180"/>
              <a:ext cx="384" cy="335"/>
            </a:xfrm>
            <a:custGeom>
              <a:avLst/>
              <a:gdLst>
                <a:gd name="T0" fmla="*/ 289 w 384"/>
                <a:gd name="T1" fmla="*/ 0 h 335"/>
                <a:gd name="T2" fmla="*/ 97 w 384"/>
                <a:gd name="T3" fmla="*/ 0 h 335"/>
                <a:gd name="T4" fmla="*/ 0 w 384"/>
                <a:gd name="T5" fmla="*/ 169 h 335"/>
                <a:gd name="T6" fmla="*/ 97 w 384"/>
                <a:gd name="T7" fmla="*/ 335 h 335"/>
                <a:gd name="T8" fmla="*/ 289 w 384"/>
                <a:gd name="T9" fmla="*/ 335 h 335"/>
                <a:gd name="T10" fmla="*/ 384 w 384"/>
                <a:gd name="T11" fmla="*/ 169 h 335"/>
                <a:gd name="T12" fmla="*/ 289 w 384"/>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84" h="335">
                  <a:moveTo>
                    <a:pt x="289" y="0"/>
                  </a:moveTo>
                  <a:lnTo>
                    <a:pt x="97" y="0"/>
                  </a:lnTo>
                  <a:lnTo>
                    <a:pt x="0" y="169"/>
                  </a:lnTo>
                  <a:lnTo>
                    <a:pt x="97" y="335"/>
                  </a:lnTo>
                  <a:lnTo>
                    <a:pt x="289" y="335"/>
                  </a:lnTo>
                  <a:lnTo>
                    <a:pt x="384" y="169"/>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6" name="Freeform 8"/>
            <p:cNvSpPr/>
            <p:nvPr/>
          </p:nvSpPr>
          <p:spPr bwMode="auto">
            <a:xfrm>
              <a:off x="2777" y="2180"/>
              <a:ext cx="384" cy="335"/>
            </a:xfrm>
            <a:custGeom>
              <a:avLst/>
              <a:gdLst>
                <a:gd name="T0" fmla="*/ 289 w 384"/>
                <a:gd name="T1" fmla="*/ 0 h 335"/>
                <a:gd name="T2" fmla="*/ 97 w 384"/>
                <a:gd name="T3" fmla="*/ 0 h 335"/>
                <a:gd name="T4" fmla="*/ 0 w 384"/>
                <a:gd name="T5" fmla="*/ 169 h 335"/>
                <a:gd name="T6" fmla="*/ 97 w 384"/>
                <a:gd name="T7" fmla="*/ 335 h 335"/>
                <a:gd name="T8" fmla="*/ 289 w 384"/>
                <a:gd name="T9" fmla="*/ 335 h 335"/>
                <a:gd name="T10" fmla="*/ 384 w 384"/>
                <a:gd name="T11" fmla="*/ 169 h 335"/>
                <a:gd name="T12" fmla="*/ 289 w 384"/>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84" h="335">
                  <a:moveTo>
                    <a:pt x="289" y="0"/>
                  </a:moveTo>
                  <a:lnTo>
                    <a:pt x="97" y="0"/>
                  </a:lnTo>
                  <a:lnTo>
                    <a:pt x="0" y="169"/>
                  </a:lnTo>
                  <a:lnTo>
                    <a:pt x="97" y="335"/>
                  </a:lnTo>
                  <a:lnTo>
                    <a:pt x="289" y="335"/>
                  </a:lnTo>
                  <a:lnTo>
                    <a:pt x="384" y="169"/>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7" name="Freeform 9"/>
            <p:cNvSpPr/>
            <p:nvPr/>
          </p:nvSpPr>
          <p:spPr bwMode="auto">
            <a:xfrm>
              <a:off x="2765" y="2534"/>
              <a:ext cx="384" cy="334"/>
            </a:xfrm>
            <a:custGeom>
              <a:avLst/>
              <a:gdLst>
                <a:gd name="T0" fmla="*/ 287 w 384"/>
                <a:gd name="T1" fmla="*/ 0 h 334"/>
                <a:gd name="T2" fmla="*/ 95 w 384"/>
                <a:gd name="T3" fmla="*/ 0 h 334"/>
                <a:gd name="T4" fmla="*/ 0 w 384"/>
                <a:gd name="T5" fmla="*/ 166 h 334"/>
                <a:gd name="T6" fmla="*/ 95 w 384"/>
                <a:gd name="T7" fmla="*/ 334 h 334"/>
                <a:gd name="T8" fmla="*/ 287 w 384"/>
                <a:gd name="T9" fmla="*/ 334 h 334"/>
                <a:gd name="T10" fmla="*/ 384 w 384"/>
                <a:gd name="T11" fmla="*/ 166 h 334"/>
                <a:gd name="T12" fmla="*/ 287 w 3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4" h="334">
                  <a:moveTo>
                    <a:pt x="287" y="0"/>
                  </a:moveTo>
                  <a:lnTo>
                    <a:pt x="95" y="0"/>
                  </a:lnTo>
                  <a:lnTo>
                    <a:pt x="0" y="166"/>
                  </a:lnTo>
                  <a:lnTo>
                    <a:pt x="95" y="334"/>
                  </a:lnTo>
                  <a:lnTo>
                    <a:pt x="287" y="334"/>
                  </a:lnTo>
                  <a:lnTo>
                    <a:pt x="384" y="166"/>
                  </a:lnTo>
                  <a:lnTo>
                    <a:pt x="2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8" name="Freeform 10"/>
            <p:cNvSpPr/>
            <p:nvPr/>
          </p:nvSpPr>
          <p:spPr bwMode="auto">
            <a:xfrm>
              <a:off x="2765" y="2534"/>
              <a:ext cx="384" cy="334"/>
            </a:xfrm>
            <a:custGeom>
              <a:avLst/>
              <a:gdLst>
                <a:gd name="T0" fmla="*/ 287 w 384"/>
                <a:gd name="T1" fmla="*/ 0 h 334"/>
                <a:gd name="T2" fmla="*/ 95 w 384"/>
                <a:gd name="T3" fmla="*/ 0 h 334"/>
                <a:gd name="T4" fmla="*/ 0 w 384"/>
                <a:gd name="T5" fmla="*/ 166 h 334"/>
                <a:gd name="T6" fmla="*/ 95 w 384"/>
                <a:gd name="T7" fmla="*/ 334 h 334"/>
                <a:gd name="T8" fmla="*/ 287 w 384"/>
                <a:gd name="T9" fmla="*/ 334 h 334"/>
                <a:gd name="T10" fmla="*/ 384 w 384"/>
                <a:gd name="T11" fmla="*/ 166 h 334"/>
                <a:gd name="T12" fmla="*/ 287 w 3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4" h="334">
                  <a:moveTo>
                    <a:pt x="287" y="0"/>
                  </a:moveTo>
                  <a:lnTo>
                    <a:pt x="95" y="0"/>
                  </a:lnTo>
                  <a:lnTo>
                    <a:pt x="0" y="166"/>
                  </a:lnTo>
                  <a:lnTo>
                    <a:pt x="95" y="334"/>
                  </a:lnTo>
                  <a:lnTo>
                    <a:pt x="287" y="334"/>
                  </a:lnTo>
                  <a:lnTo>
                    <a:pt x="384" y="166"/>
                  </a:lnTo>
                  <a:lnTo>
                    <a:pt x="28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9" name="Freeform 11"/>
            <p:cNvSpPr/>
            <p:nvPr/>
          </p:nvSpPr>
          <p:spPr bwMode="auto">
            <a:xfrm>
              <a:off x="3075" y="2377"/>
              <a:ext cx="384" cy="332"/>
            </a:xfrm>
            <a:custGeom>
              <a:avLst/>
              <a:gdLst>
                <a:gd name="T0" fmla="*/ 289 w 384"/>
                <a:gd name="T1" fmla="*/ 0 h 332"/>
                <a:gd name="T2" fmla="*/ 97 w 384"/>
                <a:gd name="T3" fmla="*/ 0 h 332"/>
                <a:gd name="T4" fmla="*/ 0 w 384"/>
                <a:gd name="T5" fmla="*/ 166 h 332"/>
                <a:gd name="T6" fmla="*/ 97 w 384"/>
                <a:gd name="T7" fmla="*/ 332 h 332"/>
                <a:gd name="T8" fmla="*/ 289 w 384"/>
                <a:gd name="T9" fmla="*/ 332 h 332"/>
                <a:gd name="T10" fmla="*/ 384 w 384"/>
                <a:gd name="T11" fmla="*/ 166 h 332"/>
                <a:gd name="T12" fmla="*/ 289 w 384"/>
                <a:gd name="T13" fmla="*/ 0 h 332"/>
              </a:gdLst>
              <a:ahLst/>
              <a:cxnLst>
                <a:cxn ang="0">
                  <a:pos x="T0" y="T1"/>
                </a:cxn>
                <a:cxn ang="0">
                  <a:pos x="T2" y="T3"/>
                </a:cxn>
                <a:cxn ang="0">
                  <a:pos x="T4" y="T5"/>
                </a:cxn>
                <a:cxn ang="0">
                  <a:pos x="T6" y="T7"/>
                </a:cxn>
                <a:cxn ang="0">
                  <a:pos x="T8" y="T9"/>
                </a:cxn>
                <a:cxn ang="0">
                  <a:pos x="T10" y="T11"/>
                </a:cxn>
                <a:cxn ang="0">
                  <a:pos x="T12" y="T13"/>
                </a:cxn>
              </a:cxnLst>
              <a:rect l="0" t="0" r="r" b="b"/>
              <a:pathLst>
                <a:path w="384" h="332">
                  <a:moveTo>
                    <a:pt x="289" y="0"/>
                  </a:moveTo>
                  <a:lnTo>
                    <a:pt x="97" y="0"/>
                  </a:lnTo>
                  <a:lnTo>
                    <a:pt x="0" y="166"/>
                  </a:lnTo>
                  <a:lnTo>
                    <a:pt x="97" y="332"/>
                  </a:lnTo>
                  <a:lnTo>
                    <a:pt x="289" y="332"/>
                  </a:lnTo>
                  <a:lnTo>
                    <a:pt x="384" y="166"/>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0" name="Freeform 12"/>
            <p:cNvSpPr/>
            <p:nvPr/>
          </p:nvSpPr>
          <p:spPr bwMode="auto">
            <a:xfrm>
              <a:off x="3075" y="2377"/>
              <a:ext cx="384" cy="332"/>
            </a:xfrm>
            <a:custGeom>
              <a:avLst/>
              <a:gdLst>
                <a:gd name="T0" fmla="*/ 289 w 384"/>
                <a:gd name="T1" fmla="*/ 0 h 332"/>
                <a:gd name="T2" fmla="*/ 97 w 384"/>
                <a:gd name="T3" fmla="*/ 0 h 332"/>
                <a:gd name="T4" fmla="*/ 0 w 384"/>
                <a:gd name="T5" fmla="*/ 166 h 332"/>
                <a:gd name="T6" fmla="*/ 97 w 384"/>
                <a:gd name="T7" fmla="*/ 332 h 332"/>
                <a:gd name="T8" fmla="*/ 289 w 384"/>
                <a:gd name="T9" fmla="*/ 332 h 332"/>
                <a:gd name="T10" fmla="*/ 384 w 384"/>
                <a:gd name="T11" fmla="*/ 166 h 332"/>
                <a:gd name="T12" fmla="*/ 289 w 384"/>
                <a:gd name="T13" fmla="*/ 0 h 332"/>
              </a:gdLst>
              <a:ahLst/>
              <a:cxnLst>
                <a:cxn ang="0">
                  <a:pos x="T0" y="T1"/>
                </a:cxn>
                <a:cxn ang="0">
                  <a:pos x="T2" y="T3"/>
                </a:cxn>
                <a:cxn ang="0">
                  <a:pos x="T4" y="T5"/>
                </a:cxn>
                <a:cxn ang="0">
                  <a:pos x="T6" y="T7"/>
                </a:cxn>
                <a:cxn ang="0">
                  <a:pos x="T8" y="T9"/>
                </a:cxn>
                <a:cxn ang="0">
                  <a:pos x="T10" y="T11"/>
                </a:cxn>
                <a:cxn ang="0">
                  <a:pos x="T12" y="T13"/>
                </a:cxn>
              </a:cxnLst>
              <a:rect l="0" t="0" r="r" b="b"/>
              <a:pathLst>
                <a:path w="384" h="332">
                  <a:moveTo>
                    <a:pt x="289" y="0"/>
                  </a:moveTo>
                  <a:lnTo>
                    <a:pt x="97" y="0"/>
                  </a:lnTo>
                  <a:lnTo>
                    <a:pt x="0" y="166"/>
                  </a:lnTo>
                  <a:lnTo>
                    <a:pt x="97" y="332"/>
                  </a:lnTo>
                  <a:lnTo>
                    <a:pt x="289" y="332"/>
                  </a:lnTo>
                  <a:lnTo>
                    <a:pt x="384" y="166"/>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3" name="Freeform 13"/>
            <p:cNvSpPr/>
            <p:nvPr/>
          </p:nvSpPr>
          <p:spPr bwMode="auto">
            <a:xfrm>
              <a:off x="3366" y="2569"/>
              <a:ext cx="384" cy="333"/>
            </a:xfrm>
            <a:custGeom>
              <a:avLst/>
              <a:gdLst>
                <a:gd name="T0" fmla="*/ 287 w 384"/>
                <a:gd name="T1" fmla="*/ 0 h 333"/>
                <a:gd name="T2" fmla="*/ 95 w 384"/>
                <a:gd name="T3" fmla="*/ 0 h 333"/>
                <a:gd name="T4" fmla="*/ 0 w 384"/>
                <a:gd name="T5" fmla="*/ 166 h 333"/>
                <a:gd name="T6" fmla="*/ 95 w 384"/>
                <a:gd name="T7" fmla="*/ 333 h 333"/>
                <a:gd name="T8" fmla="*/ 287 w 384"/>
                <a:gd name="T9" fmla="*/ 333 h 333"/>
                <a:gd name="T10" fmla="*/ 384 w 384"/>
                <a:gd name="T11" fmla="*/ 166 h 333"/>
                <a:gd name="T12" fmla="*/ 287 w 384"/>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384" h="333">
                  <a:moveTo>
                    <a:pt x="287" y="0"/>
                  </a:moveTo>
                  <a:lnTo>
                    <a:pt x="95" y="0"/>
                  </a:lnTo>
                  <a:lnTo>
                    <a:pt x="0" y="166"/>
                  </a:lnTo>
                  <a:lnTo>
                    <a:pt x="95" y="333"/>
                  </a:lnTo>
                  <a:lnTo>
                    <a:pt x="287" y="333"/>
                  </a:lnTo>
                  <a:lnTo>
                    <a:pt x="384" y="166"/>
                  </a:lnTo>
                  <a:lnTo>
                    <a:pt x="2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4" name="Freeform 14"/>
            <p:cNvSpPr/>
            <p:nvPr/>
          </p:nvSpPr>
          <p:spPr bwMode="auto">
            <a:xfrm>
              <a:off x="3366" y="2569"/>
              <a:ext cx="384" cy="333"/>
            </a:xfrm>
            <a:custGeom>
              <a:avLst/>
              <a:gdLst>
                <a:gd name="T0" fmla="*/ 287 w 384"/>
                <a:gd name="T1" fmla="*/ 0 h 333"/>
                <a:gd name="T2" fmla="*/ 95 w 384"/>
                <a:gd name="T3" fmla="*/ 0 h 333"/>
                <a:gd name="T4" fmla="*/ 0 w 384"/>
                <a:gd name="T5" fmla="*/ 166 h 333"/>
                <a:gd name="T6" fmla="*/ 95 w 384"/>
                <a:gd name="T7" fmla="*/ 333 h 333"/>
                <a:gd name="T8" fmla="*/ 287 w 384"/>
                <a:gd name="T9" fmla="*/ 333 h 333"/>
                <a:gd name="T10" fmla="*/ 384 w 384"/>
                <a:gd name="T11" fmla="*/ 166 h 333"/>
                <a:gd name="T12" fmla="*/ 287 w 384"/>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384" h="333">
                  <a:moveTo>
                    <a:pt x="287" y="0"/>
                  </a:moveTo>
                  <a:lnTo>
                    <a:pt x="95" y="0"/>
                  </a:lnTo>
                  <a:lnTo>
                    <a:pt x="0" y="166"/>
                  </a:lnTo>
                  <a:lnTo>
                    <a:pt x="95" y="333"/>
                  </a:lnTo>
                  <a:lnTo>
                    <a:pt x="287" y="333"/>
                  </a:lnTo>
                  <a:lnTo>
                    <a:pt x="384" y="166"/>
                  </a:lnTo>
                  <a:lnTo>
                    <a:pt x="28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7" name="Freeform 15"/>
            <p:cNvSpPr/>
            <p:nvPr/>
          </p:nvSpPr>
          <p:spPr bwMode="auto">
            <a:xfrm>
              <a:off x="3108" y="1933"/>
              <a:ext cx="311" cy="271"/>
            </a:xfrm>
            <a:custGeom>
              <a:avLst/>
              <a:gdLst>
                <a:gd name="T0" fmla="*/ 232 w 311"/>
                <a:gd name="T1" fmla="*/ 0 h 271"/>
                <a:gd name="T2" fmla="*/ 76 w 311"/>
                <a:gd name="T3" fmla="*/ 0 h 271"/>
                <a:gd name="T4" fmla="*/ 0 w 311"/>
                <a:gd name="T5" fmla="*/ 136 h 271"/>
                <a:gd name="T6" fmla="*/ 76 w 311"/>
                <a:gd name="T7" fmla="*/ 271 h 271"/>
                <a:gd name="T8" fmla="*/ 232 w 311"/>
                <a:gd name="T9" fmla="*/ 271 h 271"/>
                <a:gd name="T10" fmla="*/ 311 w 311"/>
                <a:gd name="T11" fmla="*/ 136 h 271"/>
                <a:gd name="T12" fmla="*/ 232 w 311"/>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1" h="271">
                  <a:moveTo>
                    <a:pt x="232" y="0"/>
                  </a:moveTo>
                  <a:lnTo>
                    <a:pt x="76" y="0"/>
                  </a:lnTo>
                  <a:lnTo>
                    <a:pt x="0" y="136"/>
                  </a:lnTo>
                  <a:lnTo>
                    <a:pt x="76" y="271"/>
                  </a:lnTo>
                  <a:lnTo>
                    <a:pt x="232" y="271"/>
                  </a:lnTo>
                  <a:lnTo>
                    <a:pt x="311" y="136"/>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8" name="Freeform 16"/>
            <p:cNvSpPr/>
            <p:nvPr/>
          </p:nvSpPr>
          <p:spPr bwMode="auto">
            <a:xfrm>
              <a:off x="3108" y="1933"/>
              <a:ext cx="311" cy="271"/>
            </a:xfrm>
            <a:custGeom>
              <a:avLst/>
              <a:gdLst>
                <a:gd name="T0" fmla="*/ 232 w 311"/>
                <a:gd name="T1" fmla="*/ 0 h 271"/>
                <a:gd name="T2" fmla="*/ 76 w 311"/>
                <a:gd name="T3" fmla="*/ 0 h 271"/>
                <a:gd name="T4" fmla="*/ 0 w 311"/>
                <a:gd name="T5" fmla="*/ 136 h 271"/>
                <a:gd name="T6" fmla="*/ 76 w 311"/>
                <a:gd name="T7" fmla="*/ 271 h 271"/>
                <a:gd name="T8" fmla="*/ 232 w 311"/>
                <a:gd name="T9" fmla="*/ 271 h 271"/>
                <a:gd name="T10" fmla="*/ 311 w 311"/>
                <a:gd name="T11" fmla="*/ 136 h 271"/>
                <a:gd name="T12" fmla="*/ 232 w 311"/>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1" h="271">
                  <a:moveTo>
                    <a:pt x="232" y="0"/>
                  </a:moveTo>
                  <a:lnTo>
                    <a:pt x="76" y="0"/>
                  </a:lnTo>
                  <a:lnTo>
                    <a:pt x="0" y="136"/>
                  </a:lnTo>
                  <a:lnTo>
                    <a:pt x="76" y="271"/>
                  </a:lnTo>
                  <a:lnTo>
                    <a:pt x="232" y="271"/>
                  </a:lnTo>
                  <a:lnTo>
                    <a:pt x="311" y="136"/>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2" name="Freeform 17"/>
            <p:cNvSpPr/>
            <p:nvPr/>
          </p:nvSpPr>
          <p:spPr bwMode="auto">
            <a:xfrm>
              <a:off x="3357" y="1798"/>
              <a:ext cx="310" cy="271"/>
            </a:xfrm>
            <a:custGeom>
              <a:avLst/>
              <a:gdLst>
                <a:gd name="T0" fmla="*/ 232 w 310"/>
                <a:gd name="T1" fmla="*/ 0 h 271"/>
                <a:gd name="T2" fmla="*/ 78 w 310"/>
                <a:gd name="T3" fmla="*/ 0 h 271"/>
                <a:gd name="T4" fmla="*/ 0 w 310"/>
                <a:gd name="T5" fmla="*/ 135 h 271"/>
                <a:gd name="T6" fmla="*/ 78 w 310"/>
                <a:gd name="T7" fmla="*/ 271 h 271"/>
                <a:gd name="T8" fmla="*/ 232 w 310"/>
                <a:gd name="T9" fmla="*/ 271 h 271"/>
                <a:gd name="T10" fmla="*/ 310 w 310"/>
                <a:gd name="T11" fmla="*/ 135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5"/>
                  </a:lnTo>
                  <a:lnTo>
                    <a:pt x="78" y="271"/>
                  </a:lnTo>
                  <a:lnTo>
                    <a:pt x="232" y="271"/>
                  </a:lnTo>
                  <a:lnTo>
                    <a:pt x="310" y="135"/>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3" name="Freeform 18"/>
            <p:cNvSpPr/>
            <p:nvPr/>
          </p:nvSpPr>
          <p:spPr bwMode="auto">
            <a:xfrm>
              <a:off x="3357" y="1798"/>
              <a:ext cx="310" cy="271"/>
            </a:xfrm>
            <a:custGeom>
              <a:avLst/>
              <a:gdLst>
                <a:gd name="T0" fmla="*/ 232 w 310"/>
                <a:gd name="T1" fmla="*/ 0 h 271"/>
                <a:gd name="T2" fmla="*/ 78 w 310"/>
                <a:gd name="T3" fmla="*/ 0 h 271"/>
                <a:gd name="T4" fmla="*/ 0 w 310"/>
                <a:gd name="T5" fmla="*/ 135 h 271"/>
                <a:gd name="T6" fmla="*/ 78 w 310"/>
                <a:gd name="T7" fmla="*/ 271 h 271"/>
                <a:gd name="T8" fmla="*/ 232 w 310"/>
                <a:gd name="T9" fmla="*/ 271 h 271"/>
                <a:gd name="T10" fmla="*/ 310 w 310"/>
                <a:gd name="T11" fmla="*/ 135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5"/>
                  </a:lnTo>
                  <a:lnTo>
                    <a:pt x="78" y="271"/>
                  </a:lnTo>
                  <a:lnTo>
                    <a:pt x="232" y="271"/>
                  </a:lnTo>
                  <a:lnTo>
                    <a:pt x="310" y="135"/>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4" name="Freeform 19"/>
            <p:cNvSpPr/>
            <p:nvPr/>
          </p:nvSpPr>
          <p:spPr bwMode="auto">
            <a:xfrm>
              <a:off x="3345" y="2083"/>
              <a:ext cx="310" cy="270"/>
            </a:xfrm>
            <a:custGeom>
              <a:avLst/>
              <a:gdLst>
                <a:gd name="T0" fmla="*/ 235 w 310"/>
                <a:gd name="T1" fmla="*/ 0 h 270"/>
                <a:gd name="T2" fmla="*/ 78 w 310"/>
                <a:gd name="T3" fmla="*/ 0 h 270"/>
                <a:gd name="T4" fmla="*/ 0 w 310"/>
                <a:gd name="T5" fmla="*/ 135 h 270"/>
                <a:gd name="T6" fmla="*/ 78 w 310"/>
                <a:gd name="T7" fmla="*/ 270 h 270"/>
                <a:gd name="T8" fmla="*/ 235 w 310"/>
                <a:gd name="T9" fmla="*/ 270 h 270"/>
                <a:gd name="T10" fmla="*/ 310 w 310"/>
                <a:gd name="T11" fmla="*/ 135 h 270"/>
                <a:gd name="T12" fmla="*/ 235 w 31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310" h="270">
                  <a:moveTo>
                    <a:pt x="235" y="0"/>
                  </a:moveTo>
                  <a:lnTo>
                    <a:pt x="78" y="0"/>
                  </a:lnTo>
                  <a:lnTo>
                    <a:pt x="0" y="135"/>
                  </a:lnTo>
                  <a:lnTo>
                    <a:pt x="78" y="270"/>
                  </a:lnTo>
                  <a:lnTo>
                    <a:pt x="235" y="270"/>
                  </a:lnTo>
                  <a:lnTo>
                    <a:pt x="310" y="135"/>
                  </a:lnTo>
                  <a:lnTo>
                    <a:pt x="2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5" name="Freeform 20"/>
            <p:cNvSpPr/>
            <p:nvPr/>
          </p:nvSpPr>
          <p:spPr bwMode="auto">
            <a:xfrm>
              <a:off x="3345" y="2083"/>
              <a:ext cx="310" cy="270"/>
            </a:xfrm>
            <a:custGeom>
              <a:avLst/>
              <a:gdLst>
                <a:gd name="T0" fmla="*/ 235 w 310"/>
                <a:gd name="T1" fmla="*/ 0 h 270"/>
                <a:gd name="T2" fmla="*/ 78 w 310"/>
                <a:gd name="T3" fmla="*/ 0 h 270"/>
                <a:gd name="T4" fmla="*/ 0 w 310"/>
                <a:gd name="T5" fmla="*/ 135 h 270"/>
                <a:gd name="T6" fmla="*/ 78 w 310"/>
                <a:gd name="T7" fmla="*/ 270 h 270"/>
                <a:gd name="T8" fmla="*/ 235 w 310"/>
                <a:gd name="T9" fmla="*/ 270 h 270"/>
                <a:gd name="T10" fmla="*/ 310 w 310"/>
                <a:gd name="T11" fmla="*/ 135 h 270"/>
                <a:gd name="T12" fmla="*/ 235 w 31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310" h="270">
                  <a:moveTo>
                    <a:pt x="235" y="0"/>
                  </a:moveTo>
                  <a:lnTo>
                    <a:pt x="78" y="0"/>
                  </a:lnTo>
                  <a:lnTo>
                    <a:pt x="0" y="135"/>
                  </a:lnTo>
                  <a:lnTo>
                    <a:pt x="78" y="270"/>
                  </a:lnTo>
                  <a:lnTo>
                    <a:pt x="235" y="270"/>
                  </a:lnTo>
                  <a:lnTo>
                    <a:pt x="310" y="135"/>
                  </a:lnTo>
                  <a:lnTo>
                    <a:pt x="23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6" name="Freeform 21"/>
            <p:cNvSpPr/>
            <p:nvPr/>
          </p:nvSpPr>
          <p:spPr bwMode="auto">
            <a:xfrm>
              <a:off x="3599" y="1957"/>
              <a:ext cx="310" cy="268"/>
            </a:xfrm>
            <a:custGeom>
              <a:avLst/>
              <a:gdLst>
                <a:gd name="T0" fmla="*/ 232 w 310"/>
                <a:gd name="T1" fmla="*/ 0 h 268"/>
                <a:gd name="T2" fmla="*/ 75 w 310"/>
                <a:gd name="T3" fmla="*/ 0 h 268"/>
                <a:gd name="T4" fmla="*/ 0 w 310"/>
                <a:gd name="T5" fmla="*/ 133 h 268"/>
                <a:gd name="T6" fmla="*/ 75 w 310"/>
                <a:gd name="T7" fmla="*/ 268 h 268"/>
                <a:gd name="T8" fmla="*/ 232 w 310"/>
                <a:gd name="T9" fmla="*/ 268 h 268"/>
                <a:gd name="T10" fmla="*/ 310 w 310"/>
                <a:gd name="T11" fmla="*/ 133 h 268"/>
                <a:gd name="T12" fmla="*/ 232 w 310"/>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310" h="268">
                  <a:moveTo>
                    <a:pt x="232" y="0"/>
                  </a:moveTo>
                  <a:lnTo>
                    <a:pt x="75" y="0"/>
                  </a:lnTo>
                  <a:lnTo>
                    <a:pt x="0" y="133"/>
                  </a:lnTo>
                  <a:lnTo>
                    <a:pt x="75" y="268"/>
                  </a:lnTo>
                  <a:lnTo>
                    <a:pt x="232" y="268"/>
                  </a:lnTo>
                  <a:lnTo>
                    <a:pt x="310" y="133"/>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7" name="Freeform 22"/>
            <p:cNvSpPr/>
            <p:nvPr/>
          </p:nvSpPr>
          <p:spPr bwMode="auto">
            <a:xfrm>
              <a:off x="3599" y="1957"/>
              <a:ext cx="310" cy="268"/>
            </a:xfrm>
            <a:custGeom>
              <a:avLst/>
              <a:gdLst>
                <a:gd name="T0" fmla="*/ 232 w 310"/>
                <a:gd name="T1" fmla="*/ 0 h 268"/>
                <a:gd name="T2" fmla="*/ 75 w 310"/>
                <a:gd name="T3" fmla="*/ 0 h 268"/>
                <a:gd name="T4" fmla="*/ 0 w 310"/>
                <a:gd name="T5" fmla="*/ 133 h 268"/>
                <a:gd name="T6" fmla="*/ 75 w 310"/>
                <a:gd name="T7" fmla="*/ 268 h 268"/>
                <a:gd name="T8" fmla="*/ 232 w 310"/>
                <a:gd name="T9" fmla="*/ 268 h 268"/>
                <a:gd name="T10" fmla="*/ 310 w 310"/>
                <a:gd name="T11" fmla="*/ 133 h 268"/>
                <a:gd name="T12" fmla="*/ 232 w 310"/>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310" h="268">
                  <a:moveTo>
                    <a:pt x="232" y="0"/>
                  </a:moveTo>
                  <a:lnTo>
                    <a:pt x="75" y="0"/>
                  </a:lnTo>
                  <a:lnTo>
                    <a:pt x="0" y="133"/>
                  </a:lnTo>
                  <a:lnTo>
                    <a:pt x="75" y="268"/>
                  </a:lnTo>
                  <a:lnTo>
                    <a:pt x="232" y="268"/>
                  </a:lnTo>
                  <a:lnTo>
                    <a:pt x="310" y="133"/>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8" name="Freeform 23"/>
            <p:cNvSpPr/>
            <p:nvPr/>
          </p:nvSpPr>
          <p:spPr bwMode="auto">
            <a:xfrm>
              <a:off x="3833" y="2111"/>
              <a:ext cx="310" cy="271"/>
            </a:xfrm>
            <a:custGeom>
              <a:avLst/>
              <a:gdLst>
                <a:gd name="T0" fmla="*/ 232 w 310"/>
                <a:gd name="T1" fmla="*/ 0 h 271"/>
                <a:gd name="T2" fmla="*/ 78 w 310"/>
                <a:gd name="T3" fmla="*/ 0 h 271"/>
                <a:gd name="T4" fmla="*/ 0 w 310"/>
                <a:gd name="T5" fmla="*/ 136 h 271"/>
                <a:gd name="T6" fmla="*/ 78 w 310"/>
                <a:gd name="T7" fmla="*/ 271 h 271"/>
                <a:gd name="T8" fmla="*/ 232 w 310"/>
                <a:gd name="T9" fmla="*/ 271 h 271"/>
                <a:gd name="T10" fmla="*/ 310 w 310"/>
                <a:gd name="T11" fmla="*/ 136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6"/>
                  </a:lnTo>
                  <a:lnTo>
                    <a:pt x="78" y="271"/>
                  </a:lnTo>
                  <a:lnTo>
                    <a:pt x="232" y="271"/>
                  </a:lnTo>
                  <a:lnTo>
                    <a:pt x="310" y="136"/>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9" name="Freeform 24"/>
            <p:cNvSpPr/>
            <p:nvPr/>
          </p:nvSpPr>
          <p:spPr bwMode="auto">
            <a:xfrm>
              <a:off x="3833" y="2111"/>
              <a:ext cx="310" cy="271"/>
            </a:xfrm>
            <a:custGeom>
              <a:avLst/>
              <a:gdLst>
                <a:gd name="T0" fmla="*/ 232 w 310"/>
                <a:gd name="T1" fmla="*/ 0 h 271"/>
                <a:gd name="T2" fmla="*/ 78 w 310"/>
                <a:gd name="T3" fmla="*/ 0 h 271"/>
                <a:gd name="T4" fmla="*/ 0 w 310"/>
                <a:gd name="T5" fmla="*/ 136 h 271"/>
                <a:gd name="T6" fmla="*/ 78 w 310"/>
                <a:gd name="T7" fmla="*/ 271 h 271"/>
                <a:gd name="T8" fmla="*/ 232 w 310"/>
                <a:gd name="T9" fmla="*/ 271 h 271"/>
                <a:gd name="T10" fmla="*/ 310 w 310"/>
                <a:gd name="T11" fmla="*/ 136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6"/>
                  </a:lnTo>
                  <a:lnTo>
                    <a:pt x="78" y="271"/>
                  </a:lnTo>
                  <a:lnTo>
                    <a:pt x="232" y="271"/>
                  </a:lnTo>
                  <a:lnTo>
                    <a:pt x="310" y="136"/>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0" name="Freeform 25"/>
            <p:cNvSpPr/>
            <p:nvPr/>
          </p:nvSpPr>
          <p:spPr bwMode="auto">
            <a:xfrm>
              <a:off x="4271" y="1542"/>
              <a:ext cx="282" cy="244"/>
            </a:xfrm>
            <a:custGeom>
              <a:avLst/>
              <a:gdLst>
                <a:gd name="T0" fmla="*/ 211 w 282"/>
                <a:gd name="T1" fmla="*/ 0 h 244"/>
                <a:gd name="T2" fmla="*/ 71 w 282"/>
                <a:gd name="T3" fmla="*/ 0 h 244"/>
                <a:gd name="T4" fmla="*/ 0 w 282"/>
                <a:gd name="T5" fmla="*/ 121 h 244"/>
                <a:gd name="T6" fmla="*/ 71 w 282"/>
                <a:gd name="T7" fmla="*/ 244 h 244"/>
                <a:gd name="T8" fmla="*/ 211 w 282"/>
                <a:gd name="T9" fmla="*/ 244 h 244"/>
                <a:gd name="T10" fmla="*/ 282 w 282"/>
                <a:gd name="T11" fmla="*/ 121 h 244"/>
                <a:gd name="T12" fmla="*/ 211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1" y="0"/>
                  </a:moveTo>
                  <a:lnTo>
                    <a:pt x="71" y="0"/>
                  </a:lnTo>
                  <a:lnTo>
                    <a:pt x="0" y="121"/>
                  </a:lnTo>
                  <a:lnTo>
                    <a:pt x="71" y="244"/>
                  </a:lnTo>
                  <a:lnTo>
                    <a:pt x="211" y="244"/>
                  </a:lnTo>
                  <a:lnTo>
                    <a:pt x="282" y="121"/>
                  </a:lnTo>
                  <a:lnTo>
                    <a:pt x="2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1" name="Freeform 26"/>
            <p:cNvSpPr/>
            <p:nvPr/>
          </p:nvSpPr>
          <p:spPr bwMode="auto">
            <a:xfrm>
              <a:off x="4271" y="1542"/>
              <a:ext cx="282" cy="244"/>
            </a:xfrm>
            <a:custGeom>
              <a:avLst/>
              <a:gdLst>
                <a:gd name="T0" fmla="*/ 211 w 282"/>
                <a:gd name="T1" fmla="*/ 0 h 244"/>
                <a:gd name="T2" fmla="*/ 71 w 282"/>
                <a:gd name="T3" fmla="*/ 0 h 244"/>
                <a:gd name="T4" fmla="*/ 0 w 282"/>
                <a:gd name="T5" fmla="*/ 121 h 244"/>
                <a:gd name="T6" fmla="*/ 71 w 282"/>
                <a:gd name="T7" fmla="*/ 244 h 244"/>
                <a:gd name="T8" fmla="*/ 211 w 282"/>
                <a:gd name="T9" fmla="*/ 244 h 244"/>
                <a:gd name="T10" fmla="*/ 282 w 282"/>
                <a:gd name="T11" fmla="*/ 121 h 244"/>
                <a:gd name="T12" fmla="*/ 211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1" y="0"/>
                  </a:moveTo>
                  <a:lnTo>
                    <a:pt x="71" y="0"/>
                  </a:lnTo>
                  <a:lnTo>
                    <a:pt x="0" y="121"/>
                  </a:lnTo>
                  <a:lnTo>
                    <a:pt x="71" y="244"/>
                  </a:lnTo>
                  <a:lnTo>
                    <a:pt x="211" y="244"/>
                  </a:lnTo>
                  <a:lnTo>
                    <a:pt x="282" y="121"/>
                  </a:lnTo>
                  <a:lnTo>
                    <a:pt x="2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2" name="Freeform 27"/>
            <p:cNvSpPr/>
            <p:nvPr/>
          </p:nvSpPr>
          <p:spPr bwMode="auto">
            <a:xfrm>
              <a:off x="4496" y="1418"/>
              <a:ext cx="282" cy="245"/>
            </a:xfrm>
            <a:custGeom>
              <a:avLst/>
              <a:gdLst>
                <a:gd name="T0" fmla="*/ 213 w 282"/>
                <a:gd name="T1" fmla="*/ 0 h 245"/>
                <a:gd name="T2" fmla="*/ 71 w 282"/>
                <a:gd name="T3" fmla="*/ 0 h 245"/>
                <a:gd name="T4" fmla="*/ 0 w 282"/>
                <a:gd name="T5" fmla="*/ 124 h 245"/>
                <a:gd name="T6" fmla="*/ 71 w 282"/>
                <a:gd name="T7" fmla="*/ 245 h 245"/>
                <a:gd name="T8" fmla="*/ 213 w 282"/>
                <a:gd name="T9" fmla="*/ 245 h 245"/>
                <a:gd name="T10" fmla="*/ 282 w 282"/>
                <a:gd name="T11" fmla="*/ 124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4"/>
                  </a:lnTo>
                  <a:lnTo>
                    <a:pt x="71" y="245"/>
                  </a:lnTo>
                  <a:lnTo>
                    <a:pt x="213" y="245"/>
                  </a:lnTo>
                  <a:lnTo>
                    <a:pt x="282" y="124"/>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3" name="Freeform 28"/>
            <p:cNvSpPr/>
            <p:nvPr/>
          </p:nvSpPr>
          <p:spPr bwMode="auto">
            <a:xfrm>
              <a:off x="4496" y="1418"/>
              <a:ext cx="282" cy="245"/>
            </a:xfrm>
            <a:custGeom>
              <a:avLst/>
              <a:gdLst>
                <a:gd name="T0" fmla="*/ 213 w 282"/>
                <a:gd name="T1" fmla="*/ 0 h 245"/>
                <a:gd name="T2" fmla="*/ 71 w 282"/>
                <a:gd name="T3" fmla="*/ 0 h 245"/>
                <a:gd name="T4" fmla="*/ 0 w 282"/>
                <a:gd name="T5" fmla="*/ 124 h 245"/>
                <a:gd name="T6" fmla="*/ 71 w 282"/>
                <a:gd name="T7" fmla="*/ 245 h 245"/>
                <a:gd name="T8" fmla="*/ 213 w 282"/>
                <a:gd name="T9" fmla="*/ 245 h 245"/>
                <a:gd name="T10" fmla="*/ 282 w 282"/>
                <a:gd name="T11" fmla="*/ 124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4"/>
                  </a:lnTo>
                  <a:lnTo>
                    <a:pt x="71" y="245"/>
                  </a:lnTo>
                  <a:lnTo>
                    <a:pt x="213" y="245"/>
                  </a:lnTo>
                  <a:lnTo>
                    <a:pt x="282" y="124"/>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4" name="Freeform 29"/>
            <p:cNvSpPr/>
            <p:nvPr/>
          </p:nvSpPr>
          <p:spPr bwMode="auto">
            <a:xfrm>
              <a:off x="4486" y="1677"/>
              <a:ext cx="282" cy="245"/>
            </a:xfrm>
            <a:custGeom>
              <a:avLst/>
              <a:gdLst>
                <a:gd name="T0" fmla="*/ 211 w 282"/>
                <a:gd name="T1" fmla="*/ 0 h 245"/>
                <a:gd name="T2" fmla="*/ 71 w 282"/>
                <a:gd name="T3" fmla="*/ 0 h 245"/>
                <a:gd name="T4" fmla="*/ 0 w 282"/>
                <a:gd name="T5" fmla="*/ 124 h 245"/>
                <a:gd name="T6" fmla="*/ 71 w 282"/>
                <a:gd name="T7" fmla="*/ 245 h 245"/>
                <a:gd name="T8" fmla="*/ 211 w 282"/>
                <a:gd name="T9" fmla="*/ 245 h 245"/>
                <a:gd name="T10" fmla="*/ 282 w 282"/>
                <a:gd name="T11" fmla="*/ 124 h 245"/>
                <a:gd name="T12" fmla="*/ 211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1" y="0"/>
                  </a:moveTo>
                  <a:lnTo>
                    <a:pt x="71" y="0"/>
                  </a:lnTo>
                  <a:lnTo>
                    <a:pt x="0" y="124"/>
                  </a:lnTo>
                  <a:lnTo>
                    <a:pt x="71" y="245"/>
                  </a:lnTo>
                  <a:lnTo>
                    <a:pt x="211" y="245"/>
                  </a:lnTo>
                  <a:lnTo>
                    <a:pt x="282" y="124"/>
                  </a:lnTo>
                  <a:lnTo>
                    <a:pt x="2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5" name="Freeform 30"/>
            <p:cNvSpPr/>
            <p:nvPr/>
          </p:nvSpPr>
          <p:spPr bwMode="auto">
            <a:xfrm>
              <a:off x="4486" y="1677"/>
              <a:ext cx="282" cy="245"/>
            </a:xfrm>
            <a:custGeom>
              <a:avLst/>
              <a:gdLst>
                <a:gd name="T0" fmla="*/ 211 w 282"/>
                <a:gd name="T1" fmla="*/ 0 h 245"/>
                <a:gd name="T2" fmla="*/ 71 w 282"/>
                <a:gd name="T3" fmla="*/ 0 h 245"/>
                <a:gd name="T4" fmla="*/ 0 w 282"/>
                <a:gd name="T5" fmla="*/ 124 h 245"/>
                <a:gd name="T6" fmla="*/ 71 w 282"/>
                <a:gd name="T7" fmla="*/ 245 h 245"/>
                <a:gd name="T8" fmla="*/ 211 w 282"/>
                <a:gd name="T9" fmla="*/ 245 h 245"/>
                <a:gd name="T10" fmla="*/ 282 w 282"/>
                <a:gd name="T11" fmla="*/ 124 h 245"/>
                <a:gd name="T12" fmla="*/ 211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1" y="0"/>
                  </a:moveTo>
                  <a:lnTo>
                    <a:pt x="71" y="0"/>
                  </a:lnTo>
                  <a:lnTo>
                    <a:pt x="0" y="124"/>
                  </a:lnTo>
                  <a:lnTo>
                    <a:pt x="71" y="245"/>
                  </a:lnTo>
                  <a:lnTo>
                    <a:pt x="211" y="245"/>
                  </a:lnTo>
                  <a:lnTo>
                    <a:pt x="282" y="124"/>
                  </a:lnTo>
                  <a:lnTo>
                    <a:pt x="2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6" name="Freeform 31"/>
            <p:cNvSpPr/>
            <p:nvPr/>
          </p:nvSpPr>
          <p:spPr bwMode="auto">
            <a:xfrm>
              <a:off x="4714" y="1561"/>
              <a:ext cx="282" cy="244"/>
            </a:xfrm>
            <a:custGeom>
              <a:avLst/>
              <a:gdLst>
                <a:gd name="T0" fmla="*/ 213 w 282"/>
                <a:gd name="T1" fmla="*/ 0 h 244"/>
                <a:gd name="T2" fmla="*/ 71 w 282"/>
                <a:gd name="T3" fmla="*/ 0 h 244"/>
                <a:gd name="T4" fmla="*/ 0 w 282"/>
                <a:gd name="T5" fmla="*/ 123 h 244"/>
                <a:gd name="T6" fmla="*/ 71 w 282"/>
                <a:gd name="T7" fmla="*/ 244 h 244"/>
                <a:gd name="T8" fmla="*/ 213 w 282"/>
                <a:gd name="T9" fmla="*/ 244 h 244"/>
                <a:gd name="T10" fmla="*/ 282 w 282"/>
                <a:gd name="T11" fmla="*/ 123 h 244"/>
                <a:gd name="T12" fmla="*/ 213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3" y="0"/>
                  </a:moveTo>
                  <a:lnTo>
                    <a:pt x="71" y="0"/>
                  </a:lnTo>
                  <a:lnTo>
                    <a:pt x="0" y="123"/>
                  </a:lnTo>
                  <a:lnTo>
                    <a:pt x="71" y="244"/>
                  </a:lnTo>
                  <a:lnTo>
                    <a:pt x="213" y="244"/>
                  </a:lnTo>
                  <a:lnTo>
                    <a:pt x="282" y="123"/>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7" name="Freeform 32"/>
            <p:cNvSpPr/>
            <p:nvPr/>
          </p:nvSpPr>
          <p:spPr bwMode="auto">
            <a:xfrm>
              <a:off x="4714" y="1561"/>
              <a:ext cx="282" cy="244"/>
            </a:xfrm>
            <a:custGeom>
              <a:avLst/>
              <a:gdLst>
                <a:gd name="T0" fmla="*/ 213 w 282"/>
                <a:gd name="T1" fmla="*/ 0 h 244"/>
                <a:gd name="T2" fmla="*/ 71 w 282"/>
                <a:gd name="T3" fmla="*/ 0 h 244"/>
                <a:gd name="T4" fmla="*/ 0 w 282"/>
                <a:gd name="T5" fmla="*/ 123 h 244"/>
                <a:gd name="T6" fmla="*/ 71 w 282"/>
                <a:gd name="T7" fmla="*/ 244 h 244"/>
                <a:gd name="T8" fmla="*/ 213 w 282"/>
                <a:gd name="T9" fmla="*/ 244 h 244"/>
                <a:gd name="T10" fmla="*/ 282 w 282"/>
                <a:gd name="T11" fmla="*/ 123 h 244"/>
                <a:gd name="T12" fmla="*/ 213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3" y="0"/>
                  </a:moveTo>
                  <a:lnTo>
                    <a:pt x="71" y="0"/>
                  </a:lnTo>
                  <a:lnTo>
                    <a:pt x="0" y="123"/>
                  </a:lnTo>
                  <a:lnTo>
                    <a:pt x="71" y="244"/>
                  </a:lnTo>
                  <a:lnTo>
                    <a:pt x="213" y="244"/>
                  </a:lnTo>
                  <a:lnTo>
                    <a:pt x="282" y="123"/>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8" name="Freeform 33"/>
            <p:cNvSpPr/>
            <p:nvPr/>
          </p:nvSpPr>
          <p:spPr bwMode="auto">
            <a:xfrm>
              <a:off x="4927" y="1703"/>
              <a:ext cx="282" cy="245"/>
            </a:xfrm>
            <a:custGeom>
              <a:avLst/>
              <a:gdLst>
                <a:gd name="T0" fmla="*/ 213 w 282"/>
                <a:gd name="T1" fmla="*/ 0 h 245"/>
                <a:gd name="T2" fmla="*/ 71 w 282"/>
                <a:gd name="T3" fmla="*/ 0 h 245"/>
                <a:gd name="T4" fmla="*/ 0 w 282"/>
                <a:gd name="T5" fmla="*/ 121 h 245"/>
                <a:gd name="T6" fmla="*/ 71 w 282"/>
                <a:gd name="T7" fmla="*/ 245 h 245"/>
                <a:gd name="T8" fmla="*/ 213 w 282"/>
                <a:gd name="T9" fmla="*/ 245 h 245"/>
                <a:gd name="T10" fmla="*/ 282 w 282"/>
                <a:gd name="T11" fmla="*/ 121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1"/>
                  </a:lnTo>
                  <a:lnTo>
                    <a:pt x="71" y="245"/>
                  </a:lnTo>
                  <a:lnTo>
                    <a:pt x="213" y="245"/>
                  </a:lnTo>
                  <a:lnTo>
                    <a:pt x="282" y="121"/>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9" name="Freeform 34"/>
            <p:cNvSpPr/>
            <p:nvPr/>
          </p:nvSpPr>
          <p:spPr bwMode="auto">
            <a:xfrm>
              <a:off x="4927" y="1703"/>
              <a:ext cx="282" cy="245"/>
            </a:xfrm>
            <a:custGeom>
              <a:avLst/>
              <a:gdLst>
                <a:gd name="T0" fmla="*/ 213 w 282"/>
                <a:gd name="T1" fmla="*/ 0 h 245"/>
                <a:gd name="T2" fmla="*/ 71 w 282"/>
                <a:gd name="T3" fmla="*/ 0 h 245"/>
                <a:gd name="T4" fmla="*/ 0 w 282"/>
                <a:gd name="T5" fmla="*/ 121 h 245"/>
                <a:gd name="T6" fmla="*/ 71 w 282"/>
                <a:gd name="T7" fmla="*/ 245 h 245"/>
                <a:gd name="T8" fmla="*/ 213 w 282"/>
                <a:gd name="T9" fmla="*/ 245 h 245"/>
                <a:gd name="T10" fmla="*/ 282 w 282"/>
                <a:gd name="T11" fmla="*/ 121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1"/>
                  </a:lnTo>
                  <a:lnTo>
                    <a:pt x="71" y="245"/>
                  </a:lnTo>
                  <a:lnTo>
                    <a:pt x="213" y="245"/>
                  </a:lnTo>
                  <a:lnTo>
                    <a:pt x="282" y="121"/>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pic>
        <p:nvPicPr>
          <p:cNvPr id="50" name="图片 49" descr="E:\素材\科技\e933c0ca0902a34c0dd324a0094b2e50.pnge933c0ca0902a34c0dd324a0094b2e50"/>
          <p:cNvPicPr>
            <a:picLocks noChangeAspect="1"/>
          </p:cNvPicPr>
          <p:nvPr/>
        </p:nvPicPr>
        <p:blipFill>
          <a:blip r:embed="rId4"/>
          <a:srcRect/>
          <a:stretch>
            <a:fillRect/>
          </a:stretch>
        </p:blipFill>
        <p:spPr>
          <a:xfrm>
            <a:off x="476250" y="1546860"/>
            <a:ext cx="3739515" cy="3739515"/>
          </a:xfrm>
          <a:prstGeom prst="rect">
            <a:avLst/>
          </a:prstGeom>
        </p:spPr>
      </p:pic>
      <p:grpSp>
        <p:nvGrpSpPr>
          <p:cNvPr id="52" name="Group 179"/>
          <p:cNvGrpSpPr>
            <a:grpSpLocks noChangeAspect="1"/>
          </p:cNvGrpSpPr>
          <p:nvPr/>
        </p:nvGrpSpPr>
        <p:grpSpPr bwMode="auto">
          <a:xfrm rot="3105651">
            <a:off x="3609324" y="1859730"/>
            <a:ext cx="514337" cy="483563"/>
            <a:chOff x="80" y="1637"/>
            <a:chExt cx="234" cy="220"/>
          </a:xfrm>
        </p:grpSpPr>
        <p:sp>
          <p:nvSpPr>
            <p:cNvPr id="53" name="Freeform 180"/>
            <p:cNvSpPr/>
            <p:nvPr/>
          </p:nvSpPr>
          <p:spPr bwMode="auto">
            <a:xfrm>
              <a:off x="119" y="1803"/>
              <a:ext cx="54" cy="54"/>
            </a:xfrm>
            <a:custGeom>
              <a:avLst/>
              <a:gdLst>
                <a:gd name="T0" fmla="*/ 21 w 22"/>
                <a:gd name="T1" fmla="*/ 8 h 22"/>
                <a:gd name="T2" fmla="*/ 14 w 22"/>
                <a:gd name="T3" fmla="*/ 20 h 22"/>
                <a:gd name="T4" fmla="*/ 2 w 22"/>
                <a:gd name="T5" fmla="*/ 14 h 22"/>
                <a:gd name="T6" fmla="*/ 8 w 22"/>
                <a:gd name="T7" fmla="*/ 2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3"/>
                    <a:pt x="20" y="18"/>
                    <a:pt x="14" y="20"/>
                  </a:cubicBezTo>
                  <a:cubicBezTo>
                    <a:pt x="9" y="22"/>
                    <a:pt x="4" y="19"/>
                    <a:pt x="2" y="14"/>
                  </a:cubicBezTo>
                  <a:cubicBezTo>
                    <a:pt x="0" y="9"/>
                    <a:pt x="3" y="3"/>
                    <a:pt x="8" y="2"/>
                  </a:cubicBezTo>
                  <a:cubicBezTo>
                    <a:pt x="13" y="0"/>
                    <a:pt x="19" y="3"/>
                    <a:pt x="21" y="8"/>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4" name="Freeform 181"/>
            <p:cNvSpPr/>
            <p:nvPr/>
          </p:nvSpPr>
          <p:spPr bwMode="auto">
            <a:xfrm>
              <a:off x="80" y="1637"/>
              <a:ext cx="234" cy="176"/>
            </a:xfrm>
            <a:custGeom>
              <a:avLst/>
              <a:gdLst>
                <a:gd name="T0" fmla="*/ 7 w 96"/>
                <a:gd name="T1" fmla="*/ 12 h 72"/>
                <a:gd name="T2" fmla="*/ 0 w 96"/>
                <a:gd name="T3" fmla="*/ 15 h 72"/>
                <a:gd name="T4" fmla="*/ 5 w 96"/>
                <a:gd name="T5" fmla="*/ 29 h 72"/>
                <a:gd name="T6" fmla="*/ 12 w 96"/>
                <a:gd name="T7" fmla="*/ 26 h 72"/>
                <a:gd name="T8" fmla="*/ 80 w 96"/>
                <a:gd name="T9" fmla="*/ 59 h 72"/>
                <a:gd name="T10" fmla="*/ 82 w 96"/>
                <a:gd name="T11" fmla="*/ 72 h 72"/>
                <a:gd name="T12" fmla="*/ 96 w 96"/>
                <a:gd name="T13" fmla="*/ 67 h 72"/>
                <a:gd name="T14" fmla="*/ 93 w 96"/>
                <a:gd name="T15" fmla="*/ 55 h 72"/>
                <a:gd name="T16" fmla="*/ 7 w 96"/>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2">
                  <a:moveTo>
                    <a:pt x="7" y="12"/>
                  </a:moveTo>
                  <a:cubicBezTo>
                    <a:pt x="5" y="13"/>
                    <a:pt x="2" y="14"/>
                    <a:pt x="0" y="15"/>
                  </a:cubicBezTo>
                  <a:cubicBezTo>
                    <a:pt x="5" y="29"/>
                    <a:pt x="5" y="29"/>
                    <a:pt x="5" y="29"/>
                  </a:cubicBezTo>
                  <a:cubicBezTo>
                    <a:pt x="7" y="28"/>
                    <a:pt x="9" y="27"/>
                    <a:pt x="12" y="26"/>
                  </a:cubicBezTo>
                  <a:cubicBezTo>
                    <a:pt x="40" y="17"/>
                    <a:pt x="70" y="32"/>
                    <a:pt x="80" y="59"/>
                  </a:cubicBezTo>
                  <a:cubicBezTo>
                    <a:pt x="81" y="64"/>
                    <a:pt x="82" y="68"/>
                    <a:pt x="82" y="72"/>
                  </a:cubicBezTo>
                  <a:cubicBezTo>
                    <a:pt x="96" y="67"/>
                    <a:pt x="96" y="67"/>
                    <a:pt x="96" y="67"/>
                  </a:cubicBezTo>
                  <a:cubicBezTo>
                    <a:pt x="96" y="63"/>
                    <a:pt x="95" y="59"/>
                    <a:pt x="93" y="55"/>
                  </a:cubicBezTo>
                  <a:cubicBezTo>
                    <a:pt x="81" y="19"/>
                    <a:pt x="43" y="0"/>
                    <a:pt x="7" y="12"/>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5" name="Freeform 182"/>
            <p:cNvSpPr/>
            <p:nvPr/>
          </p:nvSpPr>
          <p:spPr bwMode="auto">
            <a:xfrm>
              <a:off x="107" y="1730"/>
              <a:ext cx="125" cy="110"/>
            </a:xfrm>
            <a:custGeom>
              <a:avLst/>
              <a:gdLst>
                <a:gd name="T0" fmla="*/ 5 w 51"/>
                <a:gd name="T1" fmla="*/ 6 h 45"/>
                <a:gd name="T2" fmla="*/ 0 w 51"/>
                <a:gd name="T3" fmla="*/ 8 h 45"/>
                <a:gd name="T4" fmla="*/ 4 w 51"/>
                <a:gd name="T5" fmla="*/ 19 h 45"/>
                <a:gd name="T6" fmla="*/ 8 w 51"/>
                <a:gd name="T7" fmla="*/ 17 h 45"/>
                <a:gd name="T8" fmla="*/ 38 w 51"/>
                <a:gd name="T9" fmla="*/ 32 h 45"/>
                <a:gd name="T10" fmla="*/ 39 w 51"/>
                <a:gd name="T11" fmla="*/ 45 h 45"/>
                <a:gd name="T12" fmla="*/ 51 w 51"/>
                <a:gd name="T13" fmla="*/ 41 h 45"/>
                <a:gd name="T14" fmla="*/ 49 w 51"/>
                <a:gd name="T15" fmla="*/ 28 h 45"/>
                <a:gd name="T16" fmla="*/ 5 w 51"/>
                <a:gd name="T1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5">
                  <a:moveTo>
                    <a:pt x="5" y="6"/>
                  </a:moveTo>
                  <a:cubicBezTo>
                    <a:pt x="3" y="7"/>
                    <a:pt x="1" y="7"/>
                    <a:pt x="0" y="8"/>
                  </a:cubicBezTo>
                  <a:cubicBezTo>
                    <a:pt x="4" y="19"/>
                    <a:pt x="4" y="19"/>
                    <a:pt x="4" y="19"/>
                  </a:cubicBezTo>
                  <a:cubicBezTo>
                    <a:pt x="5" y="18"/>
                    <a:pt x="7" y="17"/>
                    <a:pt x="8" y="17"/>
                  </a:cubicBezTo>
                  <a:cubicBezTo>
                    <a:pt x="21" y="13"/>
                    <a:pt x="34" y="19"/>
                    <a:pt x="38" y="32"/>
                  </a:cubicBezTo>
                  <a:cubicBezTo>
                    <a:pt x="40" y="36"/>
                    <a:pt x="40" y="41"/>
                    <a:pt x="39" y="45"/>
                  </a:cubicBezTo>
                  <a:cubicBezTo>
                    <a:pt x="51" y="41"/>
                    <a:pt x="51" y="41"/>
                    <a:pt x="51" y="41"/>
                  </a:cubicBezTo>
                  <a:cubicBezTo>
                    <a:pt x="51" y="37"/>
                    <a:pt x="50" y="32"/>
                    <a:pt x="49" y="28"/>
                  </a:cubicBezTo>
                  <a:cubicBezTo>
                    <a:pt x="43" y="10"/>
                    <a:pt x="23" y="0"/>
                    <a:pt x="5" y="6"/>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cxnSp>
        <p:nvCxnSpPr>
          <p:cNvPr id="51" name="直接连接符 50"/>
          <p:cNvCxnSpPr/>
          <p:nvPr/>
        </p:nvCxnSpPr>
        <p:spPr>
          <a:xfrm>
            <a:off x="4419600" y="1965960"/>
            <a:ext cx="5690870" cy="0"/>
          </a:xfrm>
          <a:prstGeom prst="line">
            <a:avLst/>
          </a:prstGeom>
          <a:ln w="0">
            <a:solidFill>
              <a:srgbClr val="00B0F0">
                <a:alpha val="60000"/>
              </a:srgbClr>
            </a:solidFill>
            <a:prstDash val="solid"/>
          </a:ln>
        </p:spPr>
        <p:style>
          <a:lnRef idx="1">
            <a:schemeClr val="accent1"/>
          </a:lnRef>
          <a:fillRef idx="0">
            <a:schemeClr val="accent1"/>
          </a:fillRef>
          <a:effectRef idx="0">
            <a:schemeClr val="accent1"/>
          </a:effectRef>
          <a:fontRef idx="minor">
            <a:schemeClr val="tx1"/>
          </a:fontRef>
        </p:style>
      </p:cxnSp>
      <p:sp>
        <p:nvSpPr>
          <p:cNvPr id="56" name="TextBox 15"/>
          <p:cNvSpPr txBox="1"/>
          <p:nvPr/>
        </p:nvSpPr>
        <p:spPr>
          <a:xfrm>
            <a:off x="4895996" y="1135102"/>
            <a:ext cx="5006975" cy="860425"/>
          </a:xfrm>
          <a:prstGeom prst="rect">
            <a:avLst/>
          </a:prstGeom>
          <a:noFill/>
        </p:spPr>
        <p:txBody>
          <a:bodyPr wrap="none">
            <a:spAutoFit/>
          </a:bodyPr>
          <a:lstStyle>
            <a:defPPr>
              <a:defRPr lang="zh-CN"/>
            </a:defPPr>
            <a:lvl1pPr>
              <a:defRPr sz="6000">
                <a:ln w="38100">
                  <a:noFill/>
                </a:ln>
                <a:solidFill>
                  <a:schemeClr val="bg1"/>
                </a:solidFill>
                <a:latin typeface="Impact" panose="020B0806030902050204" pitchFamily="34" charset="0"/>
                <a:ea typeface="微软雅黑" panose="020B0503020204020204" charset="-122"/>
              </a:defRPr>
            </a:lvl1pPr>
          </a:lstStyle>
          <a:p>
            <a:r>
              <a:rPr lang="zh-CN" altLang="en-US" sz="5000" b="1" dirty="0">
                <a:latin typeface="微软雅黑" panose="020B0503020204020204" charset="-122"/>
              </a:rPr>
              <a:t>目录</a:t>
            </a:r>
            <a:r>
              <a:rPr lang="en-US" altLang="zh-CN" sz="5000" b="1" dirty="0">
                <a:latin typeface="微软雅黑" panose="020B0503020204020204" charset="-122"/>
              </a:rPr>
              <a:t>CONTENTS</a:t>
            </a:r>
          </a:p>
        </p:txBody>
      </p:sp>
      <p:grpSp>
        <p:nvGrpSpPr>
          <p:cNvPr id="57" name="组合 56"/>
          <p:cNvGrpSpPr/>
          <p:nvPr/>
        </p:nvGrpSpPr>
        <p:grpSpPr>
          <a:xfrm>
            <a:off x="5722868" y="2166893"/>
            <a:ext cx="4180205" cy="568325"/>
            <a:chOff x="3740422" y="1196754"/>
            <a:chExt cx="5481251" cy="792347"/>
          </a:xfrm>
        </p:grpSpPr>
        <p:sp>
          <p:nvSpPr>
            <p:cNvPr id="58" name="矩形 57"/>
            <p:cNvSpPr/>
            <p:nvPr/>
          </p:nvSpPr>
          <p:spPr>
            <a:xfrm>
              <a:off x="3740422" y="1196754"/>
              <a:ext cx="5481251" cy="792347"/>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59" name="Rectangle 8"/>
            <p:cNvSpPr>
              <a:spLocks noChangeArrowheads="1"/>
            </p:cNvSpPr>
            <p:nvPr/>
          </p:nvSpPr>
          <p:spPr bwMode="auto">
            <a:xfrm>
              <a:off x="4063008" y="1249377"/>
              <a:ext cx="3996659" cy="64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0" name="组合 59"/>
          <p:cNvGrpSpPr/>
          <p:nvPr/>
        </p:nvGrpSpPr>
        <p:grpSpPr>
          <a:xfrm>
            <a:off x="5722868" y="3000050"/>
            <a:ext cx="4180205" cy="554355"/>
            <a:chOff x="3740422" y="2358322"/>
            <a:chExt cx="5827962" cy="772871"/>
          </a:xfrm>
        </p:grpSpPr>
        <p:sp>
          <p:nvSpPr>
            <p:cNvPr id="61" name="矩形 60"/>
            <p:cNvSpPr/>
            <p:nvPr/>
          </p:nvSpPr>
          <p:spPr>
            <a:xfrm>
              <a:off x="3740422" y="2358322"/>
              <a:ext cx="5827962" cy="772871"/>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2" name="Rectangle 8"/>
            <p:cNvSpPr>
              <a:spLocks noChangeArrowheads="1"/>
            </p:cNvSpPr>
            <p:nvPr/>
          </p:nvSpPr>
          <p:spPr bwMode="auto">
            <a:xfrm>
              <a:off x="4063008" y="2440178"/>
              <a:ext cx="4249464" cy="64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3" name="组合 62"/>
          <p:cNvGrpSpPr/>
          <p:nvPr/>
        </p:nvGrpSpPr>
        <p:grpSpPr>
          <a:xfrm>
            <a:off x="5722868" y="3862034"/>
            <a:ext cx="4180840" cy="535940"/>
            <a:chOff x="3740422" y="3560083"/>
            <a:chExt cx="5828848" cy="747198"/>
          </a:xfrm>
        </p:grpSpPr>
        <p:sp>
          <p:nvSpPr>
            <p:cNvPr id="64" name="矩形 63"/>
            <p:cNvSpPr/>
            <p:nvPr/>
          </p:nvSpPr>
          <p:spPr>
            <a:xfrm>
              <a:off x="3740422" y="3560083"/>
              <a:ext cx="5828848" cy="7471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5" name="Rectangle 8"/>
            <p:cNvSpPr>
              <a:spLocks noChangeArrowheads="1"/>
            </p:cNvSpPr>
            <p:nvPr/>
          </p:nvSpPr>
          <p:spPr bwMode="auto">
            <a:xfrm>
              <a:off x="4063008" y="3625408"/>
              <a:ext cx="4249464" cy="6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6" name="组合 65"/>
          <p:cNvGrpSpPr/>
          <p:nvPr/>
        </p:nvGrpSpPr>
        <p:grpSpPr>
          <a:xfrm>
            <a:off x="5722868" y="4749343"/>
            <a:ext cx="4181475" cy="568325"/>
            <a:chOff x="3740422" y="4797153"/>
            <a:chExt cx="5829733" cy="792348"/>
          </a:xfrm>
        </p:grpSpPr>
        <p:sp>
          <p:nvSpPr>
            <p:cNvPr id="67" name="矩形 66"/>
            <p:cNvSpPr/>
            <p:nvPr/>
          </p:nvSpPr>
          <p:spPr>
            <a:xfrm>
              <a:off x="3740422" y="4797153"/>
              <a:ext cx="5829733" cy="792348"/>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8" name="Rectangle 8"/>
            <p:cNvSpPr>
              <a:spLocks noChangeArrowheads="1"/>
            </p:cNvSpPr>
            <p:nvPr/>
          </p:nvSpPr>
          <p:spPr bwMode="auto">
            <a:xfrm>
              <a:off x="4063008" y="4888545"/>
              <a:ext cx="4249464" cy="6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69" name="矩形 68"/>
          <p:cNvSpPr/>
          <p:nvPr/>
        </p:nvSpPr>
        <p:spPr>
          <a:xfrm>
            <a:off x="4899839" y="3028424"/>
            <a:ext cx="704323" cy="56813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02</a:t>
            </a:r>
          </a:p>
        </p:txBody>
      </p:sp>
      <p:sp>
        <p:nvSpPr>
          <p:cNvPr id="70" name="矩形 69"/>
          <p:cNvSpPr/>
          <p:nvPr/>
        </p:nvSpPr>
        <p:spPr>
          <a:xfrm>
            <a:off x="4899839" y="2203699"/>
            <a:ext cx="704323" cy="5681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01  </a:t>
            </a:r>
          </a:p>
        </p:txBody>
      </p:sp>
      <p:sp>
        <p:nvSpPr>
          <p:cNvPr id="71" name="矩形 70"/>
          <p:cNvSpPr/>
          <p:nvPr/>
        </p:nvSpPr>
        <p:spPr>
          <a:xfrm>
            <a:off x="4899839" y="3855094"/>
            <a:ext cx="704323" cy="5681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03</a:t>
            </a:r>
          </a:p>
        </p:txBody>
      </p:sp>
      <p:sp>
        <p:nvSpPr>
          <p:cNvPr id="72" name="矩形 71"/>
          <p:cNvSpPr/>
          <p:nvPr/>
        </p:nvSpPr>
        <p:spPr>
          <a:xfrm>
            <a:off x="4899839" y="4777718"/>
            <a:ext cx="704323" cy="56813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04</a:t>
            </a:r>
          </a:p>
        </p:txBody>
      </p:sp>
      <p:cxnSp>
        <p:nvCxnSpPr>
          <p:cNvPr id="73" name="直接连接符 72"/>
          <p:cNvCxnSpPr/>
          <p:nvPr/>
        </p:nvCxnSpPr>
        <p:spPr>
          <a:xfrm flipV="1">
            <a:off x="4611807" y="1550604"/>
            <a:ext cx="0" cy="4091913"/>
          </a:xfrm>
          <a:prstGeom prst="line">
            <a:avLst/>
          </a:prstGeom>
          <a:ln w="0">
            <a:solidFill>
              <a:srgbClr val="00B0F0">
                <a:alpha val="4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642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anim calcmode="lin" valueType="num">
                                      <p:cBhvr>
                                        <p:cTn id="14" dur="1000" fill="hold"/>
                                        <p:tgtEl>
                                          <p:spTgt spid="50"/>
                                        </p:tgtEl>
                                        <p:attrNameLst>
                                          <p:attrName>ppt_x</p:attrName>
                                        </p:attrNameLst>
                                      </p:cBhvr>
                                      <p:tavLst>
                                        <p:tav tm="0">
                                          <p:val>
                                            <p:strVal val="#ppt_x"/>
                                          </p:val>
                                        </p:tav>
                                        <p:tav tm="100000">
                                          <p:val>
                                            <p:strVal val="#ppt_x"/>
                                          </p:val>
                                        </p:tav>
                                      </p:tavLst>
                                    </p:anim>
                                    <p:anim calcmode="lin" valueType="num">
                                      <p:cBhvr>
                                        <p:cTn id="15" dur="1000" fill="hold"/>
                                        <p:tgtEl>
                                          <p:spTgt spid="5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2000"/>
                            </p:stCondLst>
                            <p:childTnLst>
                              <p:par>
                                <p:cTn id="21" presetID="26" presetClass="emph" presetSubtype="0" repeatCount="2000" fill="hold" nodeType="afterEffect">
                                  <p:stCondLst>
                                    <p:cond delay="0"/>
                                  </p:stCondLst>
                                  <p:childTnLst>
                                    <p:animEffect transition="out" filter="fade">
                                      <p:cBhvr>
                                        <p:cTn id="22" dur="500" tmFilter="0, 0; .2, .5; .8, .5; 1, 0"/>
                                        <p:tgtEl>
                                          <p:spTgt spid="52"/>
                                        </p:tgtEl>
                                      </p:cBhvr>
                                    </p:animEffect>
                                    <p:animScale>
                                      <p:cBhvr>
                                        <p:cTn id="23" dur="250" autoRev="1" fill="hold"/>
                                        <p:tgtEl>
                                          <p:spTgt spid="52"/>
                                        </p:tgtEl>
                                      </p:cBhvr>
                                      <p:by x="105000" y="105000"/>
                                    </p:animScale>
                                  </p:childTnLst>
                                </p:cTn>
                              </p:par>
                              <p:par>
                                <p:cTn id="24" presetID="42"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anim calcmode="lin" valueType="num">
                                      <p:cBhvr>
                                        <p:cTn id="27" dur="1000" fill="hold"/>
                                        <p:tgtEl>
                                          <p:spTgt spid="56"/>
                                        </p:tgtEl>
                                        <p:attrNameLst>
                                          <p:attrName>ppt_x</p:attrName>
                                        </p:attrNameLst>
                                      </p:cBhvr>
                                      <p:tavLst>
                                        <p:tav tm="0">
                                          <p:val>
                                            <p:strVal val="#ppt_x"/>
                                          </p:val>
                                        </p:tav>
                                        <p:tav tm="100000">
                                          <p:val>
                                            <p:strVal val="#ppt_x"/>
                                          </p:val>
                                        </p:tav>
                                      </p:tavLst>
                                    </p:anim>
                                    <p:anim calcmode="lin" valueType="num">
                                      <p:cBhvr>
                                        <p:cTn id="28" dur="1000" fill="hold"/>
                                        <p:tgtEl>
                                          <p:spTgt spid="5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25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500" fill="hold"/>
                                        <p:tgtEl>
                                          <p:spTgt spid="73"/>
                                        </p:tgtEl>
                                        <p:attrNameLst>
                                          <p:attrName>ppt_x</p:attrName>
                                        </p:attrNameLst>
                                      </p:cBhvr>
                                      <p:tavLst>
                                        <p:tav tm="0">
                                          <p:val>
                                            <p:strVal val="#ppt_x"/>
                                          </p:val>
                                        </p:tav>
                                        <p:tav tm="100000">
                                          <p:val>
                                            <p:strVal val="#ppt_x"/>
                                          </p:val>
                                        </p:tav>
                                      </p:tavLst>
                                    </p:anim>
                                    <p:anim calcmode="lin" valueType="num">
                                      <p:cBhvr additive="base">
                                        <p:cTn id="37" dur="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additive="base">
                                        <p:cTn id="45" dur="500" fill="hold"/>
                                        <p:tgtEl>
                                          <p:spTgt spid="69"/>
                                        </p:tgtEl>
                                        <p:attrNameLst>
                                          <p:attrName>ppt_x</p:attrName>
                                        </p:attrNameLst>
                                      </p:cBhvr>
                                      <p:tavLst>
                                        <p:tav tm="0">
                                          <p:val>
                                            <p:strVal val="#ppt_x"/>
                                          </p:val>
                                        </p:tav>
                                        <p:tav tm="100000">
                                          <p:val>
                                            <p:strVal val="#ppt_x"/>
                                          </p:val>
                                        </p:tav>
                                      </p:tavLst>
                                    </p:anim>
                                    <p:anim calcmode="lin" valueType="num">
                                      <p:cBhvr additive="base">
                                        <p:cTn id="46" dur="500" fill="hold"/>
                                        <p:tgtEl>
                                          <p:spTgt spid="6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ppt_x"/>
                                          </p:val>
                                        </p:tav>
                                        <p:tav tm="100000">
                                          <p:val>
                                            <p:strVal val="#ppt_x"/>
                                          </p:val>
                                        </p:tav>
                                      </p:tavLst>
                                    </p:anim>
                                    <p:anim calcmode="lin" valueType="num">
                                      <p:cBhvr additive="base">
                                        <p:cTn id="54" dur="500" fill="hold"/>
                                        <p:tgtEl>
                                          <p:spTgt spid="72"/>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2"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1+#ppt_w/2"/>
                                          </p:val>
                                        </p:tav>
                                        <p:tav tm="100000">
                                          <p:val>
                                            <p:strVal val="#ppt_x"/>
                                          </p:val>
                                        </p:tav>
                                      </p:tavLst>
                                    </p:anim>
                                    <p:anim calcmode="lin" valueType="num">
                                      <p:cBhvr additive="base">
                                        <p:cTn id="59" dur="500" fill="hold"/>
                                        <p:tgtEl>
                                          <p:spTgt spid="57"/>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500" fill="hold"/>
                                        <p:tgtEl>
                                          <p:spTgt spid="60"/>
                                        </p:tgtEl>
                                        <p:attrNameLst>
                                          <p:attrName>ppt_x</p:attrName>
                                        </p:attrNameLst>
                                      </p:cBhvr>
                                      <p:tavLst>
                                        <p:tav tm="0">
                                          <p:val>
                                            <p:strVal val="1+#ppt_w/2"/>
                                          </p:val>
                                        </p:tav>
                                        <p:tav tm="100000">
                                          <p:val>
                                            <p:strVal val="#ppt_x"/>
                                          </p:val>
                                        </p:tav>
                                      </p:tavLst>
                                    </p:anim>
                                    <p:anim calcmode="lin" valueType="num">
                                      <p:cBhvr additive="base">
                                        <p:cTn id="63" dur="500" fill="hold"/>
                                        <p:tgtEl>
                                          <p:spTgt spid="60"/>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500"/>
                                  </p:stCondLst>
                                  <p:childTnLst>
                                    <p:set>
                                      <p:cBhvr>
                                        <p:cTn id="65" dur="1" fill="hold">
                                          <p:stCondLst>
                                            <p:cond delay="0"/>
                                          </p:stCondLst>
                                        </p:cTn>
                                        <p:tgtEl>
                                          <p:spTgt spid="63"/>
                                        </p:tgtEl>
                                        <p:attrNameLst>
                                          <p:attrName>style.visibility</p:attrName>
                                        </p:attrNameLst>
                                      </p:cBhvr>
                                      <p:to>
                                        <p:strVal val="visible"/>
                                      </p:to>
                                    </p:set>
                                    <p:anim calcmode="lin" valueType="num">
                                      <p:cBhvr additive="base">
                                        <p:cTn id="66" dur="500" fill="hold"/>
                                        <p:tgtEl>
                                          <p:spTgt spid="63"/>
                                        </p:tgtEl>
                                        <p:attrNameLst>
                                          <p:attrName>ppt_x</p:attrName>
                                        </p:attrNameLst>
                                      </p:cBhvr>
                                      <p:tavLst>
                                        <p:tav tm="0">
                                          <p:val>
                                            <p:strVal val="1+#ppt_w/2"/>
                                          </p:val>
                                        </p:tav>
                                        <p:tav tm="100000">
                                          <p:val>
                                            <p:strVal val="#ppt_x"/>
                                          </p:val>
                                        </p:tav>
                                      </p:tavLst>
                                    </p:anim>
                                    <p:anim calcmode="lin" valueType="num">
                                      <p:cBhvr additive="base">
                                        <p:cTn id="67" dur="500" fill="hold"/>
                                        <p:tgtEl>
                                          <p:spTgt spid="63"/>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75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1+#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9" grpId="0" bldLvl="0" animBg="1"/>
      <p:bldP spid="70" grpId="0" bldLvl="0" animBg="1"/>
      <p:bldP spid="71" grpId="0" bldLvl="0" animBg="1"/>
      <p:bldP spid="7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125" name="Freeform 5"/>
          <p:cNvSpPr/>
          <p:nvPr/>
        </p:nvSpPr>
        <p:spPr bwMode="auto">
          <a:xfrm>
            <a:off x="930090" y="2737088"/>
            <a:ext cx="2051605" cy="18497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378C2">
              <a:alpha val="80000"/>
            </a:srgbClr>
          </a:solidFill>
          <a:ln w="9525" cap="flat">
            <a:noFill/>
            <a:prstDash val="solid"/>
            <a:miter lim="800000"/>
          </a:ln>
        </p:spPr>
        <p:txBody>
          <a:bodyPr vert="horz" wrap="square" lIns="121920" tIns="60960" rIns="121920" bIns="60960" numCol="1" anchor="t" anchorCtr="0" compatLnSpc="1"/>
          <a:lstStyle/>
          <a:p>
            <a:endParaRPr lang="zh-CN" altLang="en-US" sz="2400"/>
          </a:p>
        </p:txBody>
      </p:sp>
      <p:sp>
        <p:nvSpPr>
          <p:cNvPr id="127" name="椭圆 22"/>
          <p:cNvSpPr/>
          <p:nvPr/>
        </p:nvSpPr>
        <p:spPr>
          <a:xfrm>
            <a:off x="3622262" y="1727593"/>
            <a:ext cx="3964165" cy="3963440"/>
          </a:xfrm>
          <a:prstGeom prst="ellipse">
            <a:avLst/>
          </a:prstGeom>
          <a:solidFill>
            <a:srgbClr val="2378C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8" name="组合 127"/>
          <p:cNvGrpSpPr/>
          <p:nvPr/>
        </p:nvGrpSpPr>
        <p:grpSpPr>
          <a:xfrm>
            <a:off x="6768074" y="2045504"/>
            <a:ext cx="672074" cy="672075"/>
            <a:chOff x="2769119" y="1848492"/>
            <a:chExt cx="504056" cy="504056"/>
          </a:xfrm>
        </p:grpSpPr>
        <p:sp>
          <p:nvSpPr>
            <p:cNvPr id="129" name="椭圆 128"/>
            <p:cNvSpPr/>
            <p:nvPr/>
          </p:nvSpPr>
          <p:spPr>
            <a:xfrm>
              <a:off x="2769119" y="1848492"/>
              <a:ext cx="504056" cy="5040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0" name="TextBox 27"/>
            <p:cNvSpPr txBox="1"/>
            <p:nvPr/>
          </p:nvSpPr>
          <p:spPr>
            <a:xfrm>
              <a:off x="2808589" y="1931243"/>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01</a:t>
              </a:r>
              <a:endParaRPr lang="zh-CN" altLang="en-US" sz="2135" b="1" dirty="0">
                <a:solidFill>
                  <a:schemeClr val="bg1"/>
                </a:solidFill>
                <a:latin typeface="微软雅黑" panose="020B0503020204020204" charset="-122"/>
                <a:ea typeface="微软雅黑" panose="020B0503020204020204" charset="-122"/>
              </a:endParaRPr>
            </a:p>
          </p:txBody>
        </p:sp>
      </p:grpSp>
      <p:grpSp>
        <p:nvGrpSpPr>
          <p:cNvPr id="131" name="组合 130"/>
          <p:cNvGrpSpPr/>
          <p:nvPr/>
        </p:nvGrpSpPr>
        <p:grpSpPr>
          <a:xfrm>
            <a:off x="7234027" y="3373276"/>
            <a:ext cx="672074" cy="672075"/>
            <a:chOff x="2471142" y="2586760"/>
            <a:chExt cx="504056" cy="504056"/>
          </a:xfrm>
        </p:grpSpPr>
        <p:sp>
          <p:nvSpPr>
            <p:cNvPr id="132" name="椭圆 131"/>
            <p:cNvSpPr/>
            <p:nvPr/>
          </p:nvSpPr>
          <p:spPr>
            <a:xfrm>
              <a:off x="2471142" y="2586760"/>
              <a:ext cx="504056" cy="50405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3" name="TextBox 30"/>
            <p:cNvSpPr txBox="1"/>
            <p:nvPr/>
          </p:nvSpPr>
          <p:spPr>
            <a:xfrm>
              <a:off x="2510612" y="2669511"/>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02</a:t>
              </a:r>
              <a:endParaRPr lang="zh-CN" altLang="en-US" sz="2135" b="1" dirty="0">
                <a:solidFill>
                  <a:schemeClr val="bg1"/>
                </a:solidFill>
                <a:latin typeface="微软雅黑" panose="020B0503020204020204" charset="-122"/>
                <a:ea typeface="微软雅黑" panose="020B0503020204020204" charset="-122"/>
              </a:endParaRPr>
            </a:p>
          </p:txBody>
        </p:sp>
      </p:grpSp>
      <p:grpSp>
        <p:nvGrpSpPr>
          <p:cNvPr id="134" name="组合 133"/>
          <p:cNvGrpSpPr/>
          <p:nvPr/>
        </p:nvGrpSpPr>
        <p:grpSpPr>
          <a:xfrm>
            <a:off x="6768074" y="4679295"/>
            <a:ext cx="672074" cy="672075"/>
            <a:chOff x="2769119" y="3325028"/>
            <a:chExt cx="504056" cy="504056"/>
          </a:xfrm>
        </p:grpSpPr>
        <p:sp>
          <p:nvSpPr>
            <p:cNvPr id="135" name="椭圆 134"/>
            <p:cNvSpPr/>
            <p:nvPr/>
          </p:nvSpPr>
          <p:spPr>
            <a:xfrm>
              <a:off x="2769119" y="3325028"/>
              <a:ext cx="504056" cy="50405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6" name="TextBox 35"/>
            <p:cNvSpPr txBox="1"/>
            <p:nvPr/>
          </p:nvSpPr>
          <p:spPr>
            <a:xfrm>
              <a:off x="2808589" y="3407779"/>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03</a:t>
              </a:r>
              <a:endParaRPr lang="zh-CN" altLang="en-US" sz="2135" b="1" dirty="0">
                <a:solidFill>
                  <a:schemeClr val="bg1"/>
                </a:solidFill>
                <a:latin typeface="微软雅黑" panose="020B0503020204020204" charset="-122"/>
                <a:ea typeface="微软雅黑" panose="020B0503020204020204" charset="-122"/>
              </a:endParaRPr>
            </a:p>
          </p:txBody>
        </p:sp>
      </p:grpSp>
      <p:cxnSp>
        <p:nvCxnSpPr>
          <p:cNvPr id="2" name="直接连接符 1"/>
          <p:cNvCxnSpPr/>
          <p:nvPr/>
        </p:nvCxnSpPr>
        <p:spPr>
          <a:xfrm>
            <a:off x="2904351" y="3679384"/>
            <a:ext cx="682571"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38"/>
          <p:cNvSpPr txBox="1"/>
          <p:nvPr/>
        </p:nvSpPr>
        <p:spPr>
          <a:xfrm>
            <a:off x="7831640" y="2010173"/>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39" name="TextBox 39"/>
          <p:cNvSpPr txBox="1"/>
          <p:nvPr/>
        </p:nvSpPr>
        <p:spPr>
          <a:xfrm>
            <a:off x="8154439" y="3324593"/>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40" name="TextBox 42"/>
          <p:cNvSpPr txBox="1"/>
          <p:nvPr/>
        </p:nvSpPr>
        <p:spPr>
          <a:xfrm>
            <a:off x="7831640" y="4630611"/>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41" name="TextBox 45"/>
          <p:cNvSpPr txBox="1"/>
          <p:nvPr/>
        </p:nvSpPr>
        <p:spPr>
          <a:xfrm>
            <a:off x="1169630" y="3190655"/>
            <a:ext cx="1572527" cy="1077218"/>
          </a:xfrm>
          <a:prstGeom prst="rect">
            <a:avLst/>
          </a:prstGeom>
          <a:noFill/>
        </p:spPr>
        <p:txBody>
          <a:bodyPr wrap="square" rtlCol="0">
            <a:spAutoFit/>
          </a:bodyPr>
          <a:lstStyle/>
          <a:p>
            <a:pPr algn="ctr"/>
            <a:r>
              <a:rPr lang="zh-CN" altLang="en-US" sz="3200" b="1" dirty="0">
                <a:solidFill>
                  <a:schemeClr val="bg1"/>
                </a:solidFill>
                <a:latin typeface="微软雅黑" panose="020B0503020204020204" charset="-122"/>
                <a:ea typeface="微软雅黑" panose="020B0503020204020204" charset="-122"/>
              </a:rPr>
              <a:t>来源及背景</a:t>
            </a:r>
          </a:p>
        </p:txBody>
      </p:sp>
      <p:sp>
        <p:nvSpPr>
          <p:cNvPr id="142" name="TextBox 21"/>
          <p:cNvSpPr txBox="1"/>
          <p:nvPr/>
        </p:nvSpPr>
        <p:spPr>
          <a:xfrm>
            <a:off x="4271798" y="2975211"/>
            <a:ext cx="2496277" cy="1292662"/>
          </a:xfrm>
          <a:prstGeom prst="rect">
            <a:avLst/>
          </a:prstGeom>
          <a:noFill/>
        </p:spPr>
        <p:txBody>
          <a:bodyPr wrap="square" lIns="0" tIns="0" rIns="0" bIns="0" rtlCol="0">
            <a:spAutoFit/>
          </a:bodyPr>
          <a:lstStyle/>
          <a:p>
            <a:pPr algn="just">
              <a:lnSpc>
                <a:spcPct val="150000"/>
              </a:lnSpc>
            </a:pPr>
            <a:r>
              <a:rPr lang="zh-CN" altLang="en-US" sz="1400" dirty="0">
                <a:solidFill>
                  <a:schemeClr val="bg1"/>
                </a:solidFill>
                <a:latin typeface="微软雅黑" panose="020B0503020204020204" charset="-122"/>
                <a:ea typeface="微软雅黑" panose="020B0503020204020204" charset="-122"/>
              </a:rPr>
              <a:t>项目的背景介绍在这段文字中录入，根据你所录入的文字内容多少对字号的大小进行更改，切忌长篇大论。</a:t>
            </a:r>
            <a:endParaRPr lang="en-US" altLang="zh-CN" sz="1400" dirty="0">
              <a:solidFill>
                <a:schemeClr val="bg1"/>
              </a:solidFill>
              <a:latin typeface="微软雅黑" panose="020B0503020204020204" charset="-122"/>
              <a:ea typeface="微软雅黑" panose="020B0503020204020204" charset="-122"/>
            </a:endParaRPr>
          </a:p>
        </p:txBody>
      </p:sp>
    </p:spTree>
  </p:cSld>
  <p:clrMapOvr>
    <a:masterClrMapping/>
  </p:clrMapOvr>
  <p:transition advTm="421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141"/>
                                        </p:tgtEl>
                                        <p:attrNameLst>
                                          <p:attrName>style.visibility</p:attrName>
                                        </p:attrNameLst>
                                      </p:cBhvr>
                                      <p:to>
                                        <p:strVal val="visible"/>
                                      </p:to>
                                    </p:set>
                                    <p:anim calcmode="lin" valueType="num">
                                      <p:cBhvr>
                                        <p:cTn id="14" dur="500" fill="hold"/>
                                        <p:tgtEl>
                                          <p:spTgt spid="141"/>
                                        </p:tgtEl>
                                        <p:attrNameLst>
                                          <p:attrName>ppt_w</p:attrName>
                                        </p:attrNameLst>
                                      </p:cBhvr>
                                      <p:tavLst>
                                        <p:tav tm="0">
                                          <p:val>
                                            <p:fltVal val="0"/>
                                          </p:val>
                                        </p:tav>
                                        <p:tav tm="100000">
                                          <p:val>
                                            <p:strVal val="#ppt_w"/>
                                          </p:val>
                                        </p:tav>
                                      </p:tavLst>
                                    </p:anim>
                                    <p:anim calcmode="lin" valueType="num">
                                      <p:cBhvr>
                                        <p:cTn id="15" dur="500" fill="hold"/>
                                        <p:tgtEl>
                                          <p:spTgt spid="141"/>
                                        </p:tgtEl>
                                        <p:attrNameLst>
                                          <p:attrName>ppt_h</p:attrName>
                                        </p:attrNameLst>
                                      </p:cBhvr>
                                      <p:tavLst>
                                        <p:tav tm="0">
                                          <p:val>
                                            <p:fltVal val="0"/>
                                          </p:val>
                                        </p:tav>
                                        <p:tav tm="100000">
                                          <p:val>
                                            <p:strVal val="#ppt_h"/>
                                          </p:val>
                                        </p:tav>
                                      </p:tavLst>
                                    </p:anim>
                                    <p:animEffect transition="in" filter="fade">
                                      <p:cBhvr>
                                        <p:cTn id="16" dur="500"/>
                                        <p:tgtEl>
                                          <p:spTgt spid="141"/>
                                        </p:tgtEl>
                                      </p:cBhvr>
                                    </p:animEffect>
                                    <p:anim calcmode="lin" valueType="num">
                                      <p:cBhvr>
                                        <p:cTn id="17" dur="500" fill="hold"/>
                                        <p:tgtEl>
                                          <p:spTgt spid="141"/>
                                        </p:tgtEl>
                                        <p:attrNameLst>
                                          <p:attrName>ppt_x</p:attrName>
                                        </p:attrNameLst>
                                      </p:cBhvr>
                                      <p:tavLst>
                                        <p:tav tm="0">
                                          <p:val>
                                            <p:fltVal val="0.5"/>
                                          </p:val>
                                        </p:tav>
                                        <p:tav tm="100000">
                                          <p:val>
                                            <p:strVal val="#ppt_x"/>
                                          </p:val>
                                        </p:tav>
                                      </p:tavLst>
                                    </p:anim>
                                    <p:anim calcmode="lin" valueType="num">
                                      <p:cBhvr>
                                        <p:cTn id="18" dur="500" fill="hold"/>
                                        <p:tgtEl>
                                          <p:spTgt spid="14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p:cTn id="21" dur="500" fill="hold"/>
                                        <p:tgtEl>
                                          <p:spTgt spid="125"/>
                                        </p:tgtEl>
                                        <p:attrNameLst>
                                          <p:attrName>ppt_w</p:attrName>
                                        </p:attrNameLst>
                                      </p:cBhvr>
                                      <p:tavLst>
                                        <p:tav tm="0">
                                          <p:val>
                                            <p:fltVal val="0"/>
                                          </p:val>
                                        </p:tav>
                                        <p:tav tm="100000">
                                          <p:val>
                                            <p:strVal val="#ppt_w"/>
                                          </p:val>
                                        </p:tav>
                                      </p:tavLst>
                                    </p:anim>
                                    <p:anim calcmode="lin" valueType="num">
                                      <p:cBhvr>
                                        <p:cTn id="22" dur="500" fill="hold"/>
                                        <p:tgtEl>
                                          <p:spTgt spid="125"/>
                                        </p:tgtEl>
                                        <p:attrNameLst>
                                          <p:attrName>ppt_h</p:attrName>
                                        </p:attrNameLst>
                                      </p:cBhvr>
                                      <p:tavLst>
                                        <p:tav tm="0">
                                          <p:val>
                                            <p:fltVal val="0"/>
                                          </p:val>
                                        </p:tav>
                                        <p:tav tm="100000">
                                          <p:val>
                                            <p:strVal val="#ppt_h"/>
                                          </p:val>
                                        </p:tav>
                                      </p:tavLst>
                                    </p:anim>
                                    <p:animEffect transition="in" filter="fade">
                                      <p:cBhvr>
                                        <p:cTn id="23" dur="500"/>
                                        <p:tgtEl>
                                          <p:spTgt spid="125"/>
                                        </p:tgtEl>
                                      </p:cBhvr>
                                    </p:animEffect>
                                    <p:anim calcmode="lin" valueType="num">
                                      <p:cBhvr>
                                        <p:cTn id="24" dur="500" fill="hold"/>
                                        <p:tgtEl>
                                          <p:spTgt spid="125"/>
                                        </p:tgtEl>
                                        <p:attrNameLst>
                                          <p:attrName>ppt_x</p:attrName>
                                        </p:attrNameLst>
                                      </p:cBhvr>
                                      <p:tavLst>
                                        <p:tav tm="0">
                                          <p:val>
                                            <p:fltVal val="0.5"/>
                                          </p:val>
                                        </p:tav>
                                        <p:tav tm="100000">
                                          <p:val>
                                            <p:strVal val="#ppt_x"/>
                                          </p:val>
                                        </p:tav>
                                      </p:tavLst>
                                    </p:anim>
                                    <p:anim calcmode="lin" valueType="num">
                                      <p:cBhvr>
                                        <p:cTn id="25" dur="500" fill="hold"/>
                                        <p:tgtEl>
                                          <p:spTgt spid="125"/>
                                        </p:tgtEl>
                                        <p:attrNameLst>
                                          <p:attrName>ppt_y</p:attrName>
                                        </p:attrNameLst>
                                      </p:cBhvr>
                                      <p:tavLst>
                                        <p:tav tm="0">
                                          <p:val>
                                            <p:fltVal val="0.5"/>
                                          </p:val>
                                        </p:tav>
                                        <p:tav tm="100000">
                                          <p:val>
                                            <p:strVal val="#ppt_y"/>
                                          </p:val>
                                        </p:tav>
                                      </p:tavLst>
                                    </p:anim>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1500"/>
                            </p:stCondLst>
                            <p:childTnLst>
                              <p:par>
                                <p:cTn id="31" presetID="53" presetClass="entr" presetSubtype="528" fill="hold" grpId="0" nodeType="afterEffect">
                                  <p:stCondLst>
                                    <p:cond delay="0"/>
                                  </p:stCondLst>
                                  <p:childTnLst>
                                    <p:set>
                                      <p:cBhvr>
                                        <p:cTn id="32" dur="1" fill="hold">
                                          <p:stCondLst>
                                            <p:cond delay="0"/>
                                          </p:stCondLst>
                                        </p:cTn>
                                        <p:tgtEl>
                                          <p:spTgt spid="127"/>
                                        </p:tgtEl>
                                        <p:attrNameLst>
                                          <p:attrName>style.visibility</p:attrName>
                                        </p:attrNameLst>
                                      </p:cBhvr>
                                      <p:to>
                                        <p:strVal val="visible"/>
                                      </p:to>
                                    </p:set>
                                    <p:anim calcmode="lin" valueType="num">
                                      <p:cBhvr>
                                        <p:cTn id="33" dur="500" fill="hold"/>
                                        <p:tgtEl>
                                          <p:spTgt spid="127"/>
                                        </p:tgtEl>
                                        <p:attrNameLst>
                                          <p:attrName>ppt_w</p:attrName>
                                        </p:attrNameLst>
                                      </p:cBhvr>
                                      <p:tavLst>
                                        <p:tav tm="0">
                                          <p:val>
                                            <p:fltVal val="0"/>
                                          </p:val>
                                        </p:tav>
                                        <p:tav tm="100000">
                                          <p:val>
                                            <p:strVal val="#ppt_w"/>
                                          </p:val>
                                        </p:tav>
                                      </p:tavLst>
                                    </p:anim>
                                    <p:anim calcmode="lin" valueType="num">
                                      <p:cBhvr>
                                        <p:cTn id="34" dur="500" fill="hold"/>
                                        <p:tgtEl>
                                          <p:spTgt spid="127"/>
                                        </p:tgtEl>
                                        <p:attrNameLst>
                                          <p:attrName>ppt_h</p:attrName>
                                        </p:attrNameLst>
                                      </p:cBhvr>
                                      <p:tavLst>
                                        <p:tav tm="0">
                                          <p:val>
                                            <p:fltVal val="0"/>
                                          </p:val>
                                        </p:tav>
                                        <p:tav tm="100000">
                                          <p:val>
                                            <p:strVal val="#ppt_h"/>
                                          </p:val>
                                        </p:tav>
                                      </p:tavLst>
                                    </p:anim>
                                    <p:animEffect transition="in" filter="fade">
                                      <p:cBhvr>
                                        <p:cTn id="35" dur="500"/>
                                        <p:tgtEl>
                                          <p:spTgt spid="127"/>
                                        </p:tgtEl>
                                      </p:cBhvr>
                                    </p:animEffect>
                                    <p:anim calcmode="lin" valueType="num">
                                      <p:cBhvr>
                                        <p:cTn id="36" dur="500" fill="hold"/>
                                        <p:tgtEl>
                                          <p:spTgt spid="127"/>
                                        </p:tgtEl>
                                        <p:attrNameLst>
                                          <p:attrName>ppt_x</p:attrName>
                                        </p:attrNameLst>
                                      </p:cBhvr>
                                      <p:tavLst>
                                        <p:tav tm="0">
                                          <p:val>
                                            <p:fltVal val="0.5"/>
                                          </p:val>
                                        </p:tav>
                                        <p:tav tm="100000">
                                          <p:val>
                                            <p:strVal val="#ppt_x"/>
                                          </p:val>
                                        </p:tav>
                                      </p:tavLst>
                                    </p:anim>
                                    <p:anim calcmode="lin" valueType="num">
                                      <p:cBhvr>
                                        <p:cTn id="37" dur="500" fill="hold"/>
                                        <p:tgtEl>
                                          <p:spTgt spid="127"/>
                                        </p:tgtEl>
                                        <p:attrNameLst>
                                          <p:attrName>ppt_y</p:attrName>
                                        </p:attrNameLst>
                                      </p:cBhvr>
                                      <p:tavLst>
                                        <p:tav tm="0">
                                          <p:val>
                                            <p:fltVal val="0.5"/>
                                          </p:val>
                                        </p:tav>
                                        <p:tav tm="100000">
                                          <p:val>
                                            <p:strVal val="#ppt_y"/>
                                          </p:val>
                                        </p:tav>
                                      </p:tavLst>
                                    </p:anim>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42"/>
                                        </p:tgtEl>
                                        <p:attrNameLst>
                                          <p:attrName>style.visibility</p:attrName>
                                        </p:attrNameLst>
                                      </p:cBhvr>
                                      <p:to>
                                        <p:strVal val="visible"/>
                                      </p:to>
                                    </p:set>
                                    <p:animEffect transition="in" filter="wipe(left)">
                                      <p:cBhvr>
                                        <p:cTn id="41" dur="300"/>
                                        <p:tgtEl>
                                          <p:spTgt spid="142"/>
                                        </p:tgtEl>
                                      </p:cBhvr>
                                    </p:animEffect>
                                  </p:childTnLst>
                                </p:cTn>
                              </p:par>
                            </p:childTnLst>
                          </p:cTn>
                        </p:par>
                        <p:par>
                          <p:cTn id="42" fill="hold">
                            <p:stCondLst>
                              <p:cond delay="2500"/>
                            </p:stCondLst>
                            <p:childTnLst>
                              <p:par>
                                <p:cTn id="43" presetID="53" presetClass="entr" presetSubtype="528" fill="hold" nodeType="afterEffect">
                                  <p:stCondLst>
                                    <p:cond delay="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Effect transition="in" filter="fade">
                                      <p:cBhvr>
                                        <p:cTn id="47" dur="500"/>
                                        <p:tgtEl>
                                          <p:spTgt spid="128"/>
                                        </p:tgtEl>
                                      </p:cBhvr>
                                    </p:animEffect>
                                    <p:anim calcmode="lin" valueType="num">
                                      <p:cBhvr>
                                        <p:cTn id="48" dur="500" fill="hold"/>
                                        <p:tgtEl>
                                          <p:spTgt spid="128"/>
                                        </p:tgtEl>
                                        <p:attrNameLst>
                                          <p:attrName>ppt_x</p:attrName>
                                        </p:attrNameLst>
                                      </p:cBhvr>
                                      <p:tavLst>
                                        <p:tav tm="0">
                                          <p:val>
                                            <p:fltVal val="0.5"/>
                                          </p:val>
                                        </p:tav>
                                        <p:tav tm="100000">
                                          <p:val>
                                            <p:strVal val="#ppt_x"/>
                                          </p:val>
                                        </p:tav>
                                      </p:tavLst>
                                    </p:anim>
                                    <p:anim calcmode="lin" valueType="num">
                                      <p:cBhvr>
                                        <p:cTn id="49" dur="500" fill="hold"/>
                                        <p:tgtEl>
                                          <p:spTgt spid="128"/>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200"/>
                                  </p:stCondLst>
                                  <p:childTnLst>
                                    <p:set>
                                      <p:cBhvr>
                                        <p:cTn id="51" dur="1" fill="hold">
                                          <p:stCondLst>
                                            <p:cond delay="0"/>
                                          </p:stCondLst>
                                        </p:cTn>
                                        <p:tgtEl>
                                          <p:spTgt spid="131"/>
                                        </p:tgtEl>
                                        <p:attrNameLst>
                                          <p:attrName>style.visibility</p:attrName>
                                        </p:attrNameLst>
                                      </p:cBhvr>
                                      <p:to>
                                        <p:strVal val="visible"/>
                                      </p:to>
                                    </p:set>
                                    <p:anim calcmode="lin" valueType="num">
                                      <p:cBhvr>
                                        <p:cTn id="52" dur="500" fill="hold"/>
                                        <p:tgtEl>
                                          <p:spTgt spid="131"/>
                                        </p:tgtEl>
                                        <p:attrNameLst>
                                          <p:attrName>ppt_w</p:attrName>
                                        </p:attrNameLst>
                                      </p:cBhvr>
                                      <p:tavLst>
                                        <p:tav tm="0">
                                          <p:val>
                                            <p:fltVal val="0"/>
                                          </p:val>
                                        </p:tav>
                                        <p:tav tm="100000">
                                          <p:val>
                                            <p:strVal val="#ppt_w"/>
                                          </p:val>
                                        </p:tav>
                                      </p:tavLst>
                                    </p:anim>
                                    <p:anim calcmode="lin" valueType="num">
                                      <p:cBhvr>
                                        <p:cTn id="53" dur="500" fill="hold"/>
                                        <p:tgtEl>
                                          <p:spTgt spid="131"/>
                                        </p:tgtEl>
                                        <p:attrNameLst>
                                          <p:attrName>ppt_h</p:attrName>
                                        </p:attrNameLst>
                                      </p:cBhvr>
                                      <p:tavLst>
                                        <p:tav tm="0">
                                          <p:val>
                                            <p:fltVal val="0"/>
                                          </p:val>
                                        </p:tav>
                                        <p:tav tm="100000">
                                          <p:val>
                                            <p:strVal val="#ppt_h"/>
                                          </p:val>
                                        </p:tav>
                                      </p:tavLst>
                                    </p:anim>
                                    <p:animEffect transition="in" filter="fade">
                                      <p:cBhvr>
                                        <p:cTn id="54" dur="500"/>
                                        <p:tgtEl>
                                          <p:spTgt spid="131"/>
                                        </p:tgtEl>
                                      </p:cBhvr>
                                    </p:animEffect>
                                    <p:anim calcmode="lin" valueType="num">
                                      <p:cBhvr>
                                        <p:cTn id="55" dur="500" fill="hold"/>
                                        <p:tgtEl>
                                          <p:spTgt spid="131"/>
                                        </p:tgtEl>
                                        <p:attrNameLst>
                                          <p:attrName>ppt_x</p:attrName>
                                        </p:attrNameLst>
                                      </p:cBhvr>
                                      <p:tavLst>
                                        <p:tav tm="0">
                                          <p:val>
                                            <p:fltVal val="0.5"/>
                                          </p:val>
                                        </p:tav>
                                        <p:tav tm="100000">
                                          <p:val>
                                            <p:strVal val="#ppt_x"/>
                                          </p:val>
                                        </p:tav>
                                      </p:tavLst>
                                    </p:anim>
                                    <p:anim calcmode="lin" valueType="num">
                                      <p:cBhvr>
                                        <p:cTn id="56" dur="500" fill="hold"/>
                                        <p:tgtEl>
                                          <p:spTgt spid="131"/>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400"/>
                                  </p:stCondLst>
                                  <p:childTnLst>
                                    <p:set>
                                      <p:cBhvr>
                                        <p:cTn id="58" dur="1" fill="hold">
                                          <p:stCondLst>
                                            <p:cond delay="0"/>
                                          </p:stCondLst>
                                        </p:cTn>
                                        <p:tgtEl>
                                          <p:spTgt spid="134"/>
                                        </p:tgtEl>
                                        <p:attrNameLst>
                                          <p:attrName>style.visibility</p:attrName>
                                        </p:attrNameLst>
                                      </p:cBhvr>
                                      <p:to>
                                        <p:strVal val="visible"/>
                                      </p:to>
                                    </p:set>
                                    <p:anim calcmode="lin" valueType="num">
                                      <p:cBhvr>
                                        <p:cTn id="59" dur="500" fill="hold"/>
                                        <p:tgtEl>
                                          <p:spTgt spid="134"/>
                                        </p:tgtEl>
                                        <p:attrNameLst>
                                          <p:attrName>ppt_w</p:attrName>
                                        </p:attrNameLst>
                                      </p:cBhvr>
                                      <p:tavLst>
                                        <p:tav tm="0">
                                          <p:val>
                                            <p:fltVal val="0"/>
                                          </p:val>
                                        </p:tav>
                                        <p:tav tm="100000">
                                          <p:val>
                                            <p:strVal val="#ppt_w"/>
                                          </p:val>
                                        </p:tav>
                                      </p:tavLst>
                                    </p:anim>
                                    <p:anim calcmode="lin" valueType="num">
                                      <p:cBhvr>
                                        <p:cTn id="60" dur="500" fill="hold"/>
                                        <p:tgtEl>
                                          <p:spTgt spid="134"/>
                                        </p:tgtEl>
                                        <p:attrNameLst>
                                          <p:attrName>ppt_h</p:attrName>
                                        </p:attrNameLst>
                                      </p:cBhvr>
                                      <p:tavLst>
                                        <p:tav tm="0">
                                          <p:val>
                                            <p:fltVal val="0"/>
                                          </p:val>
                                        </p:tav>
                                        <p:tav tm="100000">
                                          <p:val>
                                            <p:strVal val="#ppt_h"/>
                                          </p:val>
                                        </p:tav>
                                      </p:tavLst>
                                    </p:anim>
                                    <p:animEffect transition="in" filter="fade">
                                      <p:cBhvr>
                                        <p:cTn id="61" dur="500"/>
                                        <p:tgtEl>
                                          <p:spTgt spid="134"/>
                                        </p:tgtEl>
                                      </p:cBhvr>
                                    </p:animEffect>
                                    <p:anim calcmode="lin" valueType="num">
                                      <p:cBhvr>
                                        <p:cTn id="62" dur="500" fill="hold"/>
                                        <p:tgtEl>
                                          <p:spTgt spid="134"/>
                                        </p:tgtEl>
                                        <p:attrNameLst>
                                          <p:attrName>ppt_x</p:attrName>
                                        </p:attrNameLst>
                                      </p:cBhvr>
                                      <p:tavLst>
                                        <p:tav tm="0">
                                          <p:val>
                                            <p:fltVal val="0.5"/>
                                          </p:val>
                                        </p:tav>
                                        <p:tav tm="100000">
                                          <p:val>
                                            <p:strVal val="#ppt_x"/>
                                          </p:val>
                                        </p:tav>
                                      </p:tavLst>
                                    </p:anim>
                                    <p:anim calcmode="lin" valueType="num">
                                      <p:cBhvr>
                                        <p:cTn id="63" dur="500" fill="hold"/>
                                        <p:tgtEl>
                                          <p:spTgt spid="134"/>
                                        </p:tgtEl>
                                        <p:attrNameLst>
                                          <p:attrName>ppt_y</p:attrName>
                                        </p:attrNameLst>
                                      </p:cBhvr>
                                      <p:tavLst>
                                        <p:tav tm="0">
                                          <p:val>
                                            <p:fltVal val="0.5"/>
                                          </p:val>
                                        </p:tav>
                                        <p:tav tm="100000">
                                          <p:val>
                                            <p:strVal val="#ppt_y"/>
                                          </p:val>
                                        </p:tav>
                                      </p:tavLst>
                                    </p:anim>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3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39"/>
                                        </p:tgtEl>
                                        <p:attrNameLst>
                                          <p:attrName>style.visibility</p:attrName>
                                        </p:attrNameLst>
                                      </p:cBhvr>
                                      <p:to>
                                        <p:strVal val="visible"/>
                                      </p:to>
                                    </p:set>
                                    <p:animEffect transition="in" filter="wipe(left)">
                                      <p:cBhvr>
                                        <p:cTn id="70" dur="300"/>
                                        <p:tgtEl>
                                          <p:spTgt spid="13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wipe(left)">
                                      <p:cBhvr>
                                        <p:cTn id="73" dur="3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25" grpId="0" bldLvl="0" animBg="1"/>
      <p:bldP spid="127" grpId="0" bldLvl="0" animBg="1"/>
      <p:bldP spid="3" grpId="0"/>
      <p:bldP spid="139" grpId="0"/>
      <p:bldP spid="140" grpId="0"/>
      <p:bldP spid="141" grpId="0"/>
      <p:bldP spid="14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673475"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04</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500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76" name="椭圆 75"/>
          <p:cNvSpPr/>
          <p:nvPr/>
        </p:nvSpPr>
        <p:spPr>
          <a:xfrm>
            <a:off x="653141" y="1970012"/>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77" name="直接连接符 76"/>
          <p:cNvCxnSpPr>
            <a:stCxn id="76" idx="6"/>
          </p:cNvCxnSpPr>
          <p:nvPr/>
        </p:nvCxnSpPr>
        <p:spPr>
          <a:xfrm>
            <a:off x="1458359"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653141" y="3289786"/>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79" name="直接连接符 78"/>
          <p:cNvCxnSpPr>
            <a:stCxn id="78" idx="6"/>
          </p:cNvCxnSpPr>
          <p:nvPr/>
        </p:nvCxnSpPr>
        <p:spPr>
          <a:xfrm>
            <a:off x="1458359"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53141" y="4754292"/>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1" name="直接连接符 80"/>
          <p:cNvCxnSpPr>
            <a:stCxn id="80" idx="6"/>
          </p:cNvCxnSpPr>
          <p:nvPr/>
        </p:nvCxnSpPr>
        <p:spPr>
          <a:xfrm>
            <a:off x="1458359"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6071458" y="1970012"/>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3" name="直接连接符 82"/>
          <p:cNvCxnSpPr>
            <a:stCxn id="82" idx="6"/>
          </p:cNvCxnSpPr>
          <p:nvPr/>
        </p:nvCxnSpPr>
        <p:spPr>
          <a:xfrm>
            <a:off x="6876676"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6071458" y="3289786"/>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5" name="直接连接符 84"/>
          <p:cNvCxnSpPr>
            <a:stCxn id="84" idx="6"/>
          </p:cNvCxnSpPr>
          <p:nvPr/>
        </p:nvCxnSpPr>
        <p:spPr>
          <a:xfrm>
            <a:off x="6876676"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6071458" y="4754292"/>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7" name="直接连接符 86"/>
          <p:cNvCxnSpPr>
            <a:stCxn id="86" idx="6"/>
          </p:cNvCxnSpPr>
          <p:nvPr/>
        </p:nvCxnSpPr>
        <p:spPr>
          <a:xfrm>
            <a:off x="6876676"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2026142" y="2025621"/>
            <a:ext cx="3551959" cy="935397"/>
            <a:chOff x="2136461" y="1993722"/>
            <a:chExt cx="3551959" cy="935397"/>
          </a:xfrm>
        </p:grpSpPr>
        <p:sp>
          <p:nvSpPr>
            <p:cNvPr id="89" name="文本框 88"/>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0" name="文本框 89"/>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1" name="组合 90"/>
          <p:cNvGrpSpPr/>
          <p:nvPr/>
        </p:nvGrpSpPr>
        <p:grpSpPr>
          <a:xfrm>
            <a:off x="2026142" y="3411754"/>
            <a:ext cx="3551959" cy="935397"/>
            <a:chOff x="2136461" y="1993722"/>
            <a:chExt cx="3551959" cy="935397"/>
          </a:xfrm>
        </p:grpSpPr>
        <p:sp>
          <p:nvSpPr>
            <p:cNvPr id="92" name="文本框 91"/>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3" name="文本框 92"/>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4" name="组合 93"/>
          <p:cNvGrpSpPr/>
          <p:nvPr/>
        </p:nvGrpSpPr>
        <p:grpSpPr>
          <a:xfrm>
            <a:off x="2026142" y="4797887"/>
            <a:ext cx="3551959" cy="935397"/>
            <a:chOff x="2136461" y="1993722"/>
            <a:chExt cx="3551959" cy="935397"/>
          </a:xfrm>
        </p:grpSpPr>
        <p:sp>
          <p:nvSpPr>
            <p:cNvPr id="95" name="文本框 94"/>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6" name="文本框 95"/>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7" name="组合 96"/>
          <p:cNvGrpSpPr/>
          <p:nvPr/>
        </p:nvGrpSpPr>
        <p:grpSpPr>
          <a:xfrm>
            <a:off x="7469035" y="1993722"/>
            <a:ext cx="3551959" cy="935397"/>
            <a:chOff x="2136461" y="1993722"/>
            <a:chExt cx="3551959" cy="935397"/>
          </a:xfrm>
        </p:grpSpPr>
        <p:sp>
          <p:nvSpPr>
            <p:cNvPr id="98" name="文本框 97"/>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9" name="文本框 98"/>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0" name="组合 99"/>
          <p:cNvGrpSpPr/>
          <p:nvPr/>
        </p:nvGrpSpPr>
        <p:grpSpPr>
          <a:xfrm>
            <a:off x="7469035" y="3379855"/>
            <a:ext cx="3551959" cy="935397"/>
            <a:chOff x="2136461" y="1993722"/>
            <a:chExt cx="3551959" cy="935397"/>
          </a:xfrm>
        </p:grpSpPr>
        <p:sp>
          <p:nvSpPr>
            <p:cNvPr id="101" name="文本框 100"/>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102" name="文本框 101"/>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3" name="组合 102"/>
          <p:cNvGrpSpPr/>
          <p:nvPr/>
        </p:nvGrpSpPr>
        <p:grpSpPr>
          <a:xfrm>
            <a:off x="7469035" y="4765988"/>
            <a:ext cx="3551959" cy="935397"/>
            <a:chOff x="2136461" y="1993722"/>
            <a:chExt cx="3551959" cy="935397"/>
          </a:xfrm>
        </p:grpSpPr>
        <p:sp>
          <p:nvSpPr>
            <p:cNvPr id="104" name="文本框 103"/>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105" name="文本框 104"/>
            <p:cNvSpPr txBox="1"/>
            <p:nvPr/>
          </p:nvSpPr>
          <p:spPr>
            <a:xfrm>
              <a:off x="2136461" y="1993722"/>
              <a:ext cx="3551959"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spTree>
  </p:cSld>
  <p:clrMapOvr>
    <a:masterClrMapping/>
  </p:clrMapOvr>
  <p:transition advTm="318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fltVal val="0"/>
                                          </p:val>
                                        </p:tav>
                                        <p:tav tm="100000">
                                          <p:val>
                                            <p:strVal val="#ppt_h"/>
                                          </p:val>
                                        </p:tav>
                                      </p:tavLst>
                                    </p:anim>
                                    <p:animEffect transition="in" filter="fade">
                                      <p:cBhvr>
                                        <p:cTn id="22" dur="500"/>
                                        <p:tgtEl>
                                          <p:spTgt spid="7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p:cTn id="30" dur="500" fill="hold"/>
                                        <p:tgtEl>
                                          <p:spTgt spid="82"/>
                                        </p:tgtEl>
                                        <p:attrNameLst>
                                          <p:attrName>ppt_w</p:attrName>
                                        </p:attrNameLst>
                                      </p:cBhvr>
                                      <p:tavLst>
                                        <p:tav tm="0">
                                          <p:val>
                                            <p:fltVal val="0"/>
                                          </p:val>
                                        </p:tav>
                                        <p:tav tm="100000">
                                          <p:val>
                                            <p:strVal val="#ppt_w"/>
                                          </p:val>
                                        </p:tav>
                                      </p:tavLst>
                                    </p:anim>
                                    <p:anim calcmode="lin" valueType="num">
                                      <p:cBhvr>
                                        <p:cTn id="31" dur="500" fill="hold"/>
                                        <p:tgtEl>
                                          <p:spTgt spid="82"/>
                                        </p:tgtEl>
                                        <p:attrNameLst>
                                          <p:attrName>ppt_h</p:attrName>
                                        </p:attrNameLst>
                                      </p:cBhvr>
                                      <p:tavLst>
                                        <p:tav tm="0">
                                          <p:val>
                                            <p:fltVal val="0"/>
                                          </p:val>
                                        </p:tav>
                                        <p:tav tm="100000">
                                          <p:val>
                                            <p:strVal val="#ppt_h"/>
                                          </p:val>
                                        </p:tav>
                                      </p:tavLst>
                                    </p:anim>
                                    <p:animEffect transition="in" filter="fade">
                                      <p:cBhvr>
                                        <p:cTn id="32" dur="500"/>
                                        <p:tgtEl>
                                          <p:spTgt spid="8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 calcmode="lin" valueType="num">
                                      <p:cBhvr>
                                        <p:cTn id="40" dur="500" fill="hold"/>
                                        <p:tgtEl>
                                          <p:spTgt spid="86"/>
                                        </p:tgtEl>
                                        <p:attrNameLst>
                                          <p:attrName>ppt_w</p:attrName>
                                        </p:attrNameLst>
                                      </p:cBhvr>
                                      <p:tavLst>
                                        <p:tav tm="0">
                                          <p:val>
                                            <p:fltVal val="0"/>
                                          </p:val>
                                        </p:tav>
                                        <p:tav tm="100000">
                                          <p:val>
                                            <p:strVal val="#ppt_w"/>
                                          </p:val>
                                        </p:tav>
                                      </p:tavLst>
                                    </p:anim>
                                    <p:anim calcmode="lin" valueType="num">
                                      <p:cBhvr>
                                        <p:cTn id="41" dur="500" fill="hold"/>
                                        <p:tgtEl>
                                          <p:spTgt spid="86"/>
                                        </p:tgtEl>
                                        <p:attrNameLst>
                                          <p:attrName>ppt_h</p:attrName>
                                        </p:attrNameLst>
                                      </p:cBhvr>
                                      <p:tavLst>
                                        <p:tav tm="0">
                                          <p:val>
                                            <p:fltVal val="0"/>
                                          </p:val>
                                        </p:tav>
                                        <p:tav tm="100000">
                                          <p:val>
                                            <p:strVal val="#ppt_h"/>
                                          </p:val>
                                        </p:tav>
                                      </p:tavLst>
                                    </p:anim>
                                    <p:animEffect transition="in" filter="fade">
                                      <p:cBhvr>
                                        <p:cTn id="42" dur="500"/>
                                        <p:tgtEl>
                                          <p:spTgt spid="86"/>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left)">
                                      <p:cBhvr>
                                        <p:cTn id="46" dur="500"/>
                                        <p:tgtEl>
                                          <p:spTgt spid="77"/>
                                        </p:tgtEl>
                                      </p:cBhvr>
                                    </p:animEffect>
                                  </p:childTnLst>
                                </p:cTn>
                              </p:par>
                              <p:par>
                                <p:cTn id="47" presetID="22" presetClass="entr" presetSubtype="8"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par>
                                <p:cTn id="50" presetID="22" presetClass="entr" presetSubtype="8" fill="hold"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left)">
                                      <p:cBhvr>
                                        <p:cTn id="52" dur="500"/>
                                        <p:tgtEl>
                                          <p:spTgt spid="81"/>
                                        </p:tgtEl>
                                      </p:cBhvr>
                                    </p:animEffect>
                                  </p:childTnLst>
                                </p:cTn>
                              </p:par>
                              <p:par>
                                <p:cTn id="53" presetID="22" presetClass="entr" presetSubtype="8"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left)">
                                      <p:cBhvr>
                                        <p:cTn id="55" dur="500"/>
                                        <p:tgtEl>
                                          <p:spTgt spid="83"/>
                                        </p:tgtEl>
                                      </p:cBhvr>
                                    </p:animEffect>
                                  </p:childTnLst>
                                </p:cTn>
                              </p:par>
                              <p:par>
                                <p:cTn id="56" presetID="22" presetClass="entr" presetSubtype="8"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left)">
                                      <p:cBhvr>
                                        <p:cTn id="58" dur="500"/>
                                        <p:tgtEl>
                                          <p:spTgt spid="85"/>
                                        </p:tgtEl>
                                      </p:cBhvr>
                                    </p:animEffect>
                                  </p:childTnLst>
                                </p:cTn>
                              </p:par>
                              <p:par>
                                <p:cTn id="59" presetID="22" presetClass="entr" presetSubtype="8"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left)">
                                      <p:cBhvr>
                                        <p:cTn id="61" dur="500"/>
                                        <p:tgtEl>
                                          <p:spTgt spid="8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up)">
                                      <p:cBhvr>
                                        <p:cTn id="65" dur="500"/>
                                        <p:tgtEl>
                                          <p:spTgt spid="88"/>
                                        </p:tgtEl>
                                      </p:cBhvr>
                                    </p:animEffect>
                                  </p:childTnLst>
                                </p:cTn>
                              </p:par>
                              <p:par>
                                <p:cTn id="66" presetID="22" presetClass="entr" presetSubtype="1" fill="hold"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up)">
                                      <p:cBhvr>
                                        <p:cTn id="68" dur="500"/>
                                        <p:tgtEl>
                                          <p:spTgt spid="91"/>
                                        </p:tgtEl>
                                      </p:cBhvr>
                                    </p:animEffect>
                                  </p:childTnLst>
                                </p:cTn>
                              </p:par>
                              <p:par>
                                <p:cTn id="69" presetID="22" presetClass="entr" presetSubtype="1" fill="hold" nodeType="with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wipe(up)">
                                      <p:cBhvr>
                                        <p:cTn id="71" dur="500"/>
                                        <p:tgtEl>
                                          <p:spTgt spid="94"/>
                                        </p:tgtEl>
                                      </p:cBhvr>
                                    </p:animEffect>
                                  </p:childTnLst>
                                </p:cTn>
                              </p:par>
                              <p:par>
                                <p:cTn id="72" presetID="22" presetClass="entr" presetSubtype="1" fill="hold"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wipe(up)">
                                      <p:cBhvr>
                                        <p:cTn id="74" dur="500"/>
                                        <p:tgtEl>
                                          <p:spTgt spid="97"/>
                                        </p:tgtEl>
                                      </p:cBhvr>
                                    </p:animEffect>
                                  </p:childTnLst>
                                </p:cTn>
                              </p:par>
                              <p:par>
                                <p:cTn id="75" presetID="22" presetClass="entr" presetSubtype="1"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wipe(up)">
                                      <p:cBhvr>
                                        <p:cTn id="77" dur="50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up)">
                                      <p:cBhvr>
                                        <p:cTn id="8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76" grpId="0" bldLvl="0" animBg="1"/>
      <p:bldP spid="78" grpId="0" bldLvl="0" animBg="1"/>
      <p:bldP spid="80" grpId="0" bldLvl="0" animBg="1"/>
      <p:bldP spid="82" grpId="0" bldLvl="0" animBg="1"/>
      <p:bldP spid="84" grpId="0" bldLvl="0" animBg="1"/>
      <p:bldP spid="8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40" name="Rectangle 13" descr="FD1DDF730CE4456e89755B07FE1653D0# #Rectangle 13"/>
          <p:cNvSpPr>
            <a:spLocks noChangeArrowheads="1"/>
          </p:cNvSpPr>
          <p:nvPr/>
        </p:nvSpPr>
        <p:spPr bwMode="auto">
          <a:xfrm>
            <a:off x="7728181" y="2169144"/>
            <a:ext cx="316835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41" name="Freeform 5"/>
          <p:cNvSpPr/>
          <p:nvPr/>
        </p:nvSpPr>
        <p:spPr bwMode="auto">
          <a:xfrm rot="1800000">
            <a:off x="5984936" y="1640158"/>
            <a:ext cx="1445864" cy="2073887"/>
          </a:xfrm>
          <a:custGeom>
            <a:avLst/>
            <a:gdLst>
              <a:gd name="T0" fmla="*/ 2366 w 4733"/>
              <a:gd name="T1" fmla="*/ 0 h 6775"/>
              <a:gd name="T2" fmla="*/ 4733 w 4733"/>
              <a:gd name="T3" fmla="*/ 2366 h 6775"/>
              <a:gd name="T4" fmla="*/ 4375 w 4733"/>
              <a:gd name="T5" fmla="*/ 3618 h 6775"/>
              <a:gd name="T6" fmla="*/ 4375 w 4733"/>
              <a:gd name="T7" fmla="*/ 3618 h 6775"/>
              <a:gd name="T8" fmla="*/ 4364 w 4733"/>
              <a:gd name="T9" fmla="*/ 3635 h 6775"/>
              <a:gd name="T10" fmla="*/ 4358 w 4733"/>
              <a:gd name="T11" fmla="*/ 3645 h 6775"/>
              <a:gd name="T12" fmla="*/ 2366 w 4733"/>
              <a:gd name="T13" fmla="*/ 6775 h 6775"/>
              <a:gd name="T14" fmla="*/ 375 w 4733"/>
              <a:gd name="T15" fmla="*/ 3645 h 6775"/>
              <a:gd name="T16" fmla="*/ 369 w 4733"/>
              <a:gd name="T17" fmla="*/ 3635 h 6775"/>
              <a:gd name="T18" fmla="*/ 357 w 4733"/>
              <a:gd name="T19" fmla="*/ 3618 h 6775"/>
              <a:gd name="T20" fmla="*/ 357 w 4733"/>
              <a:gd name="T21" fmla="*/ 3618 h 6775"/>
              <a:gd name="T22" fmla="*/ 0 w 4733"/>
              <a:gd name="T23" fmla="*/ 2366 h 6775"/>
              <a:gd name="T24" fmla="*/ 2366 w 4733"/>
              <a:gd name="T25" fmla="*/ 0 h 6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3" h="6775">
                <a:moveTo>
                  <a:pt x="2366" y="0"/>
                </a:moveTo>
                <a:cubicBezTo>
                  <a:pt x="3673" y="0"/>
                  <a:pt x="4733" y="1060"/>
                  <a:pt x="4733" y="2366"/>
                </a:cubicBezTo>
                <a:cubicBezTo>
                  <a:pt x="4733" y="2826"/>
                  <a:pt x="4602" y="3255"/>
                  <a:pt x="4375" y="3618"/>
                </a:cubicBezTo>
                <a:lnTo>
                  <a:pt x="4375" y="3618"/>
                </a:lnTo>
                <a:lnTo>
                  <a:pt x="4364" y="3635"/>
                </a:lnTo>
                <a:lnTo>
                  <a:pt x="4358" y="3645"/>
                </a:lnTo>
                <a:lnTo>
                  <a:pt x="2366" y="6775"/>
                </a:lnTo>
                <a:lnTo>
                  <a:pt x="375" y="3645"/>
                </a:lnTo>
                <a:lnTo>
                  <a:pt x="369" y="3635"/>
                </a:lnTo>
                <a:lnTo>
                  <a:pt x="357" y="3618"/>
                </a:lnTo>
                <a:lnTo>
                  <a:pt x="357" y="3618"/>
                </a:lnTo>
                <a:cubicBezTo>
                  <a:pt x="131" y="3255"/>
                  <a:pt x="0" y="2826"/>
                  <a:pt x="0" y="2366"/>
                </a:cubicBezTo>
                <a:cubicBezTo>
                  <a:pt x="0" y="1060"/>
                  <a:pt x="1060" y="0"/>
                  <a:pt x="2366" y="0"/>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2" name="Freeform 6"/>
          <p:cNvSpPr/>
          <p:nvPr/>
        </p:nvSpPr>
        <p:spPr bwMode="auto">
          <a:xfrm rot="1800000">
            <a:off x="4761201" y="3759727"/>
            <a:ext cx="1445864" cy="2073887"/>
          </a:xfrm>
          <a:custGeom>
            <a:avLst/>
            <a:gdLst>
              <a:gd name="T0" fmla="*/ 2366 w 4733"/>
              <a:gd name="T1" fmla="*/ 6776 h 6776"/>
              <a:gd name="T2" fmla="*/ 4733 w 4733"/>
              <a:gd name="T3" fmla="*/ 4409 h 6776"/>
              <a:gd name="T4" fmla="*/ 4375 w 4733"/>
              <a:gd name="T5" fmla="*/ 3158 h 6776"/>
              <a:gd name="T6" fmla="*/ 4375 w 4733"/>
              <a:gd name="T7" fmla="*/ 3158 h 6776"/>
              <a:gd name="T8" fmla="*/ 4364 w 4733"/>
              <a:gd name="T9" fmla="*/ 3140 h 6776"/>
              <a:gd name="T10" fmla="*/ 4358 w 4733"/>
              <a:gd name="T11" fmla="*/ 3130 h 6776"/>
              <a:gd name="T12" fmla="*/ 2366 w 4733"/>
              <a:gd name="T13" fmla="*/ 0 h 6776"/>
              <a:gd name="T14" fmla="*/ 375 w 4733"/>
              <a:gd name="T15" fmla="*/ 3130 h 6776"/>
              <a:gd name="T16" fmla="*/ 369 w 4733"/>
              <a:gd name="T17" fmla="*/ 3140 h 6776"/>
              <a:gd name="T18" fmla="*/ 357 w 4733"/>
              <a:gd name="T19" fmla="*/ 3158 h 6776"/>
              <a:gd name="T20" fmla="*/ 357 w 4733"/>
              <a:gd name="T21" fmla="*/ 3158 h 6776"/>
              <a:gd name="T22" fmla="*/ 0 w 4733"/>
              <a:gd name="T23" fmla="*/ 4409 h 6776"/>
              <a:gd name="T24" fmla="*/ 2366 w 4733"/>
              <a:gd name="T25" fmla="*/ 6776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3" h="6776">
                <a:moveTo>
                  <a:pt x="2366" y="6776"/>
                </a:moveTo>
                <a:cubicBezTo>
                  <a:pt x="3673" y="6776"/>
                  <a:pt x="4733" y="5716"/>
                  <a:pt x="4733" y="4409"/>
                </a:cubicBezTo>
                <a:cubicBezTo>
                  <a:pt x="4733" y="3950"/>
                  <a:pt x="4602" y="3521"/>
                  <a:pt x="4375" y="3158"/>
                </a:cubicBezTo>
                <a:lnTo>
                  <a:pt x="4375" y="3158"/>
                </a:lnTo>
                <a:lnTo>
                  <a:pt x="4364" y="3140"/>
                </a:lnTo>
                <a:lnTo>
                  <a:pt x="4358" y="3130"/>
                </a:lnTo>
                <a:lnTo>
                  <a:pt x="2366" y="0"/>
                </a:lnTo>
                <a:lnTo>
                  <a:pt x="375" y="3130"/>
                </a:lnTo>
                <a:lnTo>
                  <a:pt x="369" y="3140"/>
                </a:lnTo>
                <a:lnTo>
                  <a:pt x="357" y="3158"/>
                </a:lnTo>
                <a:lnTo>
                  <a:pt x="357" y="3158"/>
                </a:lnTo>
                <a:cubicBezTo>
                  <a:pt x="131" y="3521"/>
                  <a:pt x="0" y="3950"/>
                  <a:pt x="0" y="4409"/>
                </a:cubicBezTo>
                <a:cubicBezTo>
                  <a:pt x="0" y="5716"/>
                  <a:pt x="1060" y="6776"/>
                  <a:pt x="2366" y="6776"/>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3" name="Freeform 7"/>
          <p:cNvSpPr/>
          <p:nvPr/>
        </p:nvSpPr>
        <p:spPr bwMode="auto">
          <a:xfrm rot="1800000">
            <a:off x="4508816" y="1669988"/>
            <a:ext cx="1991093" cy="1554909"/>
          </a:xfrm>
          <a:custGeom>
            <a:avLst/>
            <a:gdLst>
              <a:gd name="T0" fmla="*/ 655 w 6517"/>
              <a:gd name="T1" fmla="*/ 1516 h 5082"/>
              <a:gd name="T2" fmla="*/ 3889 w 6517"/>
              <a:gd name="T3" fmla="*/ 655 h 5082"/>
              <a:gd name="T4" fmla="*/ 4792 w 6517"/>
              <a:gd name="T5" fmla="*/ 1592 h 5082"/>
              <a:gd name="T6" fmla="*/ 4792 w 6517"/>
              <a:gd name="T7" fmla="*/ 1592 h 5082"/>
              <a:gd name="T8" fmla="*/ 4802 w 6517"/>
              <a:gd name="T9" fmla="*/ 1610 h 5082"/>
              <a:gd name="T10" fmla="*/ 4808 w 6517"/>
              <a:gd name="T11" fmla="*/ 1621 h 5082"/>
              <a:gd name="T12" fmla="*/ 6517 w 6517"/>
              <a:gd name="T13" fmla="*/ 4913 h 5082"/>
              <a:gd name="T14" fmla="*/ 2811 w 6517"/>
              <a:gd name="T15" fmla="*/ 5067 h 5082"/>
              <a:gd name="T16" fmla="*/ 2799 w 6517"/>
              <a:gd name="T17" fmla="*/ 5067 h 5082"/>
              <a:gd name="T18" fmla="*/ 2778 w 6517"/>
              <a:gd name="T19" fmla="*/ 5068 h 5082"/>
              <a:gd name="T20" fmla="*/ 2778 w 6517"/>
              <a:gd name="T21" fmla="*/ 5068 h 5082"/>
              <a:gd name="T22" fmla="*/ 1516 w 6517"/>
              <a:gd name="T23" fmla="*/ 4750 h 5082"/>
              <a:gd name="T24" fmla="*/ 655 w 6517"/>
              <a:gd name="T25" fmla="*/ 1516 h 5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7" h="5082">
                <a:moveTo>
                  <a:pt x="655" y="1516"/>
                </a:moveTo>
                <a:cubicBezTo>
                  <a:pt x="1310" y="385"/>
                  <a:pt x="2759" y="0"/>
                  <a:pt x="3889" y="655"/>
                </a:cubicBezTo>
                <a:cubicBezTo>
                  <a:pt x="4287" y="885"/>
                  <a:pt x="4592" y="1214"/>
                  <a:pt x="4792" y="1592"/>
                </a:cubicBezTo>
                <a:lnTo>
                  <a:pt x="4792" y="1592"/>
                </a:lnTo>
                <a:lnTo>
                  <a:pt x="4802" y="1610"/>
                </a:lnTo>
                <a:lnTo>
                  <a:pt x="4808" y="1621"/>
                </a:lnTo>
                <a:lnTo>
                  <a:pt x="6517" y="4913"/>
                </a:lnTo>
                <a:lnTo>
                  <a:pt x="2811" y="5067"/>
                </a:lnTo>
                <a:lnTo>
                  <a:pt x="2799" y="5067"/>
                </a:lnTo>
                <a:lnTo>
                  <a:pt x="2778" y="5068"/>
                </a:lnTo>
                <a:lnTo>
                  <a:pt x="2778" y="5068"/>
                </a:lnTo>
                <a:cubicBezTo>
                  <a:pt x="2350" y="5082"/>
                  <a:pt x="1913" y="4980"/>
                  <a:pt x="1516" y="4750"/>
                </a:cubicBezTo>
                <a:cubicBezTo>
                  <a:pt x="385" y="4095"/>
                  <a:pt x="0" y="2647"/>
                  <a:pt x="655" y="1516"/>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4" name="Freeform 8"/>
          <p:cNvSpPr/>
          <p:nvPr/>
        </p:nvSpPr>
        <p:spPr bwMode="auto">
          <a:xfrm rot="1800000">
            <a:off x="5693102" y="4247124"/>
            <a:ext cx="1991093" cy="1554909"/>
          </a:xfrm>
          <a:custGeom>
            <a:avLst/>
            <a:gdLst>
              <a:gd name="T0" fmla="*/ 5863 w 6518"/>
              <a:gd name="T1" fmla="*/ 3566 h 5082"/>
              <a:gd name="T2" fmla="*/ 5002 w 6518"/>
              <a:gd name="T3" fmla="*/ 332 h 5082"/>
              <a:gd name="T4" fmla="*/ 3740 w 6518"/>
              <a:gd name="T5" fmla="*/ 14 h 5082"/>
              <a:gd name="T6" fmla="*/ 3740 w 6518"/>
              <a:gd name="T7" fmla="*/ 14 h 5082"/>
              <a:gd name="T8" fmla="*/ 3719 w 6518"/>
              <a:gd name="T9" fmla="*/ 14 h 5082"/>
              <a:gd name="T10" fmla="*/ 3707 w 6518"/>
              <a:gd name="T11" fmla="*/ 15 h 5082"/>
              <a:gd name="T12" fmla="*/ 0 w 6518"/>
              <a:gd name="T13" fmla="*/ 168 h 5082"/>
              <a:gd name="T14" fmla="*/ 1710 w 6518"/>
              <a:gd name="T15" fmla="*/ 3461 h 5082"/>
              <a:gd name="T16" fmla="*/ 1715 w 6518"/>
              <a:gd name="T17" fmla="*/ 3471 h 5082"/>
              <a:gd name="T18" fmla="*/ 1725 w 6518"/>
              <a:gd name="T19" fmla="*/ 3490 h 5082"/>
              <a:gd name="T20" fmla="*/ 1725 w 6518"/>
              <a:gd name="T21" fmla="*/ 3490 h 5082"/>
              <a:gd name="T22" fmla="*/ 2628 w 6518"/>
              <a:gd name="T23" fmla="*/ 4427 h 5082"/>
              <a:gd name="T24" fmla="*/ 5863 w 6518"/>
              <a:gd name="T25" fmla="*/ 3566 h 5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8" h="5082">
                <a:moveTo>
                  <a:pt x="5863" y="3566"/>
                </a:moveTo>
                <a:cubicBezTo>
                  <a:pt x="6518" y="2435"/>
                  <a:pt x="6132" y="987"/>
                  <a:pt x="5002" y="332"/>
                </a:cubicBezTo>
                <a:cubicBezTo>
                  <a:pt x="4604" y="101"/>
                  <a:pt x="4168" y="0"/>
                  <a:pt x="3740" y="14"/>
                </a:cubicBezTo>
                <a:lnTo>
                  <a:pt x="3740" y="14"/>
                </a:lnTo>
                <a:lnTo>
                  <a:pt x="3719" y="14"/>
                </a:lnTo>
                <a:lnTo>
                  <a:pt x="3707" y="15"/>
                </a:lnTo>
                <a:lnTo>
                  <a:pt x="0" y="168"/>
                </a:lnTo>
                <a:lnTo>
                  <a:pt x="1710" y="3461"/>
                </a:lnTo>
                <a:lnTo>
                  <a:pt x="1715" y="3471"/>
                </a:lnTo>
                <a:lnTo>
                  <a:pt x="1725" y="3490"/>
                </a:lnTo>
                <a:lnTo>
                  <a:pt x="1725" y="3490"/>
                </a:lnTo>
                <a:cubicBezTo>
                  <a:pt x="1926" y="3868"/>
                  <a:pt x="2231" y="4196"/>
                  <a:pt x="2628" y="4427"/>
                </a:cubicBezTo>
                <a:cubicBezTo>
                  <a:pt x="3759" y="5082"/>
                  <a:pt x="5207" y="4696"/>
                  <a:pt x="5863" y="3566"/>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5" name="Freeform 9"/>
          <p:cNvSpPr/>
          <p:nvPr/>
        </p:nvSpPr>
        <p:spPr bwMode="auto">
          <a:xfrm rot="1800000">
            <a:off x="3688080" y="3087778"/>
            <a:ext cx="1993112" cy="1554909"/>
          </a:xfrm>
          <a:custGeom>
            <a:avLst/>
            <a:gdLst>
              <a:gd name="T0" fmla="*/ 653 w 6523"/>
              <a:gd name="T1" fmla="*/ 3563 h 5083"/>
              <a:gd name="T2" fmla="*/ 1521 w 6523"/>
              <a:gd name="T3" fmla="*/ 331 h 5083"/>
              <a:gd name="T4" fmla="*/ 2783 w 6523"/>
              <a:gd name="T5" fmla="*/ 15 h 5083"/>
              <a:gd name="T6" fmla="*/ 2783 w 6523"/>
              <a:gd name="T7" fmla="*/ 15 h 5083"/>
              <a:gd name="T8" fmla="*/ 2805 w 6523"/>
              <a:gd name="T9" fmla="*/ 16 h 5083"/>
              <a:gd name="T10" fmla="*/ 2816 w 6523"/>
              <a:gd name="T11" fmla="*/ 17 h 5083"/>
              <a:gd name="T12" fmla="*/ 6523 w 6523"/>
              <a:gd name="T13" fmla="*/ 178 h 5083"/>
              <a:gd name="T14" fmla="*/ 4806 w 6523"/>
              <a:gd name="T15" fmla="*/ 3467 h 5083"/>
              <a:gd name="T16" fmla="*/ 4800 w 6523"/>
              <a:gd name="T17" fmla="*/ 3477 h 5083"/>
              <a:gd name="T18" fmla="*/ 4791 w 6523"/>
              <a:gd name="T19" fmla="*/ 3496 h 5083"/>
              <a:gd name="T20" fmla="*/ 4790 w 6523"/>
              <a:gd name="T21" fmla="*/ 3496 h 5083"/>
              <a:gd name="T22" fmla="*/ 3885 w 6523"/>
              <a:gd name="T23" fmla="*/ 4431 h 5083"/>
              <a:gd name="T24" fmla="*/ 653 w 6523"/>
              <a:gd name="T25" fmla="*/ 3563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23" h="5083">
                <a:moveTo>
                  <a:pt x="653" y="3563"/>
                </a:moveTo>
                <a:cubicBezTo>
                  <a:pt x="0" y="2431"/>
                  <a:pt x="389" y="983"/>
                  <a:pt x="1521" y="331"/>
                </a:cubicBezTo>
                <a:cubicBezTo>
                  <a:pt x="1919" y="101"/>
                  <a:pt x="2356" y="0"/>
                  <a:pt x="2783" y="15"/>
                </a:cubicBezTo>
                <a:lnTo>
                  <a:pt x="2783" y="15"/>
                </a:lnTo>
                <a:lnTo>
                  <a:pt x="2805" y="16"/>
                </a:lnTo>
                <a:lnTo>
                  <a:pt x="2816" y="17"/>
                </a:lnTo>
                <a:lnTo>
                  <a:pt x="6523" y="178"/>
                </a:lnTo>
                <a:lnTo>
                  <a:pt x="4806" y="3467"/>
                </a:lnTo>
                <a:lnTo>
                  <a:pt x="4800" y="3477"/>
                </a:lnTo>
                <a:lnTo>
                  <a:pt x="4791" y="3496"/>
                </a:lnTo>
                <a:lnTo>
                  <a:pt x="4790" y="3496"/>
                </a:lnTo>
                <a:cubicBezTo>
                  <a:pt x="4589" y="3874"/>
                  <a:pt x="4283" y="4201"/>
                  <a:pt x="3885" y="4431"/>
                </a:cubicBezTo>
                <a:cubicBezTo>
                  <a:pt x="2753" y="5083"/>
                  <a:pt x="1306" y="4695"/>
                  <a:pt x="653" y="3563"/>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6" name="Freeform 10"/>
          <p:cNvSpPr/>
          <p:nvPr/>
        </p:nvSpPr>
        <p:spPr bwMode="auto">
          <a:xfrm rot="1800000">
            <a:off x="6510808" y="2831084"/>
            <a:ext cx="1993112" cy="1554909"/>
          </a:xfrm>
          <a:custGeom>
            <a:avLst/>
            <a:gdLst>
              <a:gd name="T0" fmla="*/ 5870 w 6522"/>
              <a:gd name="T1" fmla="*/ 1521 h 5083"/>
              <a:gd name="T2" fmla="*/ 2637 w 6522"/>
              <a:gd name="T3" fmla="*/ 653 h 5083"/>
              <a:gd name="T4" fmla="*/ 1732 w 6522"/>
              <a:gd name="T5" fmla="*/ 1588 h 5083"/>
              <a:gd name="T6" fmla="*/ 1732 w 6522"/>
              <a:gd name="T7" fmla="*/ 1588 h 5083"/>
              <a:gd name="T8" fmla="*/ 1722 w 6522"/>
              <a:gd name="T9" fmla="*/ 1606 h 5083"/>
              <a:gd name="T10" fmla="*/ 1717 w 6522"/>
              <a:gd name="T11" fmla="*/ 1617 h 5083"/>
              <a:gd name="T12" fmla="*/ 0 w 6522"/>
              <a:gd name="T13" fmla="*/ 4905 h 5083"/>
              <a:gd name="T14" fmla="*/ 3706 w 6522"/>
              <a:gd name="T15" fmla="*/ 5067 h 5083"/>
              <a:gd name="T16" fmla="*/ 3718 w 6522"/>
              <a:gd name="T17" fmla="*/ 5068 h 5083"/>
              <a:gd name="T18" fmla="*/ 3739 w 6522"/>
              <a:gd name="T19" fmla="*/ 5068 h 5083"/>
              <a:gd name="T20" fmla="*/ 3739 w 6522"/>
              <a:gd name="T21" fmla="*/ 5068 h 5083"/>
              <a:gd name="T22" fmla="*/ 5002 w 6522"/>
              <a:gd name="T23" fmla="*/ 4753 h 5083"/>
              <a:gd name="T24" fmla="*/ 5870 w 6522"/>
              <a:gd name="T25" fmla="*/ 1521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22" h="5083">
                <a:moveTo>
                  <a:pt x="5870" y="1521"/>
                </a:moveTo>
                <a:cubicBezTo>
                  <a:pt x="5217" y="389"/>
                  <a:pt x="3769" y="0"/>
                  <a:pt x="2637" y="653"/>
                </a:cubicBezTo>
                <a:cubicBezTo>
                  <a:pt x="2239" y="882"/>
                  <a:pt x="1934" y="1210"/>
                  <a:pt x="1732" y="1588"/>
                </a:cubicBezTo>
                <a:lnTo>
                  <a:pt x="1732" y="1588"/>
                </a:lnTo>
                <a:lnTo>
                  <a:pt x="1722" y="1606"/>
                </a:lnTo>
                <a:lnTo>
                  <a:pt x="1717" y="1617"/>
                </a:lnTo>
                <a:lnTo>
                  <a:pt x="0" y="4905"/>
                </a:lnTo>
                <a:lnTo>
                  <a:pt x="3706" y="5067"/>
                </a:lnTo>
                <a:lnTo>
                  <a:pt x="3718" y="5068"/>
                </a:lnTo>
                <a:lnTo>
                  <a:pt x="3739" y="5068"/>
                </a:lnTo>
                <a:lnTo>
                  <a:pt x="3739" y="5068"/>
                </a:lnTo>
                <a:cubicBezTo>
                  <a:pt x="4167" y="5083"/>
                  <a:pt x="4604" y="4983"/>
                  <a:pt x="5002" y="4753"/>
                </a:cubicBezTo>
                <a:cubicBezTo>
                  <a:pt x="6134" y="4100"/>
                  <a:pt x="6522" y="2653"/>
                  <a:pt x="5870" y="1521"/>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7" name="TextBox 48"/>
          <p:cNvSpPr txBox="1"/>
          <p:nvPr/>
        </p:nvSpPr>
        <p:spPr>
          <a:xfrm>
            <a:off x="6140599" y="3031585"/>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01</a:t>
            </a:r>
          </a:p>
        </p:txBody>
      </p:sp>
      <p:sp>
        <p:nvSpPr>
          <p:cNvPr id="48" name="TextBox 49"/>
          <p:cNvSpPr txBox="1"/>
          <p:nvPr/>
        </p:nvSpPr>
        <p:spPr>
          <a:xfrm>
            <a:off x="6398072" y="3561529"/>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02</a:t>
            </a:r>
          </a:p>
        </p:txBody>
      </p:sp>
      <p:sp>
        <p:nvSpPr>
          <p:cNvPr id="49" name="TextBox 50"/>
          <p:cNvSpPr txBox="1"/>
          <p:nvPr/>
        </p:nvSpPr>
        <p:spPr>
          <a:xfrm>
            <a:off x="6137287" y="4013220"/>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03</a:t>
            </a:r>
          </a:p>
        </p:txBody>
      </p:sp>
      <p:sp>
        <p:nvSpPr>
          <p:cNvPr id="50" name="TextBox 51"/>
          <p:cNvSpPr txBox="1"/>
          <p:nvPr/>
        </p:nvSpPr>
        <p:spPr>
          <a:xfrm>
            <a:off x="5576311" y="4014988"/>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04</a:t>
            </a:r>
          </a:p>
        </p:txBody>
      </p:sp>
      <p:sp>
        <p:nvSpPr>
          <p:cNvPr id="51" name="TextBox 52"/>
          <p:cNvSpPr txBox="1"/>
          <p:nvPr/>
        </p:nvSpPr>
        <p:spPr>
          <a:xfrm>
            <a:off x="5306831" y="3510439"/>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05</a:t>
            </a:r>
          </a:p>
        </p:txBody>
      </p:sp>
      <p:sp>
        <p:nvSpPr>
          <p:cNvPr id="52" name="TextBox 53"/>
          <p:cNvSpPr txBox="1"/>
          <p:nvPr/>
        </p:nvSpPr>
        <p:spPr>
          <a:xfrm>
            <a:off x="5561127" y="3069985"/>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06</a:t>
            </a:r>
          </a:p>
        </p:txBody>
      </p:sp>
      <p:sp>
        <p:nvSpPr>
          <p:cNvPr id="53" name="KSO_Shape"/>
          <p:cNvSpPr/>
          <p:nvPr/>
        </p:nvSpPr>
        <p:spPr bwMode="auto">
          <a:xfrm>
            <a:off x="6432566" y="2081296"/>
            <a:ext cx="876807" cy="60207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4" name="KSO_Shape"/>
          <p:cNvSpPr/>
          <p:nvPr/>
        </p:nvSpPr>
        <p:spPr bwMode="auto">
          <a:xfrm>
            <a:off x="7283904" y="3377510"/>
            <a:ext cx="816576" cy="80840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5" name="KSO_Shape"/>
          <p:cNvSpPr/>
          <p:nvPr/>
        </p:nvSpPr>
        <p:spPr bwMode="auto">
          <a:xfrm>
            <a:off x="4981463" y="2028199"/>
            <a:ext cx="737995" cy="62729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6" name="TextBox 28"/>
          <p:cNvSpPr txBox="1"/>
          <p:nvPr/>
        </p:nvSpPr>
        <p:spPr>
          <a:xfrm>
            <a:off x="7728181" y="1799257"/>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团队协作能力强</a:t>
            </a:r>
          </a:p>
        </p:txBody>
      </p:sp>
      <p:sp>
        <p:nvSpPr>
          <p:cNvPr id="57" name="TextBox 59"/>
          <p:cNvSpPr txBox="1"/>
          <p:nvPr/>
        </p:nvSpPr>
        <p:spPr>
          <a:xfrm>
            <a:off x="8442072" y="334208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操作方式科学</a:t>
            </a:r>
          </a:p>
        </p:txBody>
      </p:sp>
      <p:sp>
        <p:nvSpPr>
          <p:cNvPr id="58" name="Rectangle 13" descr="FD1DDF730CE4456e89755B07FE1653D0# #Rectangle 13"/>
          <p:cNvSpPr>
            <a:spLocks noChangeArrowheads="1"/>
          </p:cNvSpPr>
          <p:nvPr/>
        </p:nvSpPr>
        <p:spPr bwMode="auto">
          <a:xfrm>
            <a:off x="7728181" y="521873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59" name="TextBox 61"/>
          <p:cNvSpPr txBox="1"/>
          <p:nvPr/>
        </p:nvSpPr>
        <p:spPr>
          <a:xfrm>
            <a:off x="7728181" y="484884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资金准备充足</a:t>
            </a:r>
          </a:p>
        </p:txBody>
      </p:sp>
      <p:sp>
        <p:nvSpPr>
          <p:cNvPr id="60" name="Rectangle 13" descr="FD1DDF730CE4456e89755B07FE1653D0# #Rectangle 13"/>
          <p:cNvSpPr>
            <a:spLocks noChangeArrowheads="1"/>
          </p:cNvSpPr>
          <p:nvPr/>
        </p:nvSpPr>
        <p:spPr bwMode="auto">
          <a:xfrm>
            <a:off x="1342105" y="2169144"/>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4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1" name="TextBox 63"/>
          <p:cNvSpPr txBox="1"/>
          <p:nvPr/>
        </p:nvSpPr>
        <p:spPr>
          <a:xfrm>
            <a:off x="2212391" y="1799258"/>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主要任务</a:t>
            </a:r>
          </a:p>
        </p:txBody>
      </p:sp>
      <p:sp>
        <p:nvSpPr>
          <p:cNvPr id="62" name="Rectangle 13" descr="FD1DDF730CE4456e89755B07FE1653D0# #Rectangle 13"/>
          <p:cNvSpPr>
            <a:spLocks noChangeArrowheads="1"/>
          </p:cNvSpPr>
          <p:nvPr/>
        </p:nvSpPr>
        <p:spPr bwMode="auto">
          <a:xfrm>
            <a:off x="569197" y="371197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3" name="TextBox 65"/>
          <p:cNvSpPr txBox="1"/>
          <p:nvPr/>
        </p:nvSpPr>
        <p:spPr>
          <a:xfrm>
            <a:off x="1439483" y="334208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时间进度</a:t>
            </a:r>
          </a:p>
        </p:txBody>
      </p:sp>
      <p:sp>
        <p:nvSpPr>
          <p:cNvPr id="64" name="Rectangle 13" descr="FD1DDF730CE4456e89755B07FE1653D0# #Rectangle 13"/>
          <p:cNvSpPr>
            <a:spLocks noChangeArrowheads="1"/>
          </p:cNvSpPr>
          <p:nvPr/>
        </p:nvSpPr>
        <p:spPr bwMode="auto">
          <a:xfrm>
            <a:off x="1342105" y="521873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5" name="TextBox 67"/>
          <p:cNvSpPr txBox="1"/>
          <p:nvPr/>
        </p:nvSpPr>
        <p:spPr>
          <a:xfrm>
            <a:off x="2212391" y="484884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效益预测</a:t>
            </a:r>
          </a:p>
        </p:txBody>
      </p:sp>
      <p:sp>
        <p:nvSpPr>
          <p:cNvPr id="66" name="KSO_Shape"/>
          <p:cNvSpPr/>
          <p:nvPr/>
        </p:nvSpPr>
        <p:spPr>
          <a:xfrm>
            <a:off x="6513176" y="4770817"/>
            <a:ext cx="715584" cy="715584"/>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67" name="KSO_Shape"/>
          <p:cNvSpPr/>
          <p:nvPr/>
        </p:nvSpPr>
        <p:spPr bwMode="auto">
          <a:xfrm>
            <a:off x="5005599" y="4768901"/>
            <a:ext cx="689723" cy="594311"/>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68" name="KSO_Shape"/>
          <p:cNvSpPr/>
          <p:nvPr/>
        </p:nvSpPr>
        <p:spPr bwMode="auto">
          <a:xfrm>
            <a:off x="4100362" y="3286888"/>
            <a:ext cx="848749" cy="850165"/>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69" name="Rectangle 13" descr="FD1DDF730CE4456e89755B07FE1653D0# #Rectangle 13"/>
          <p:cNvSpPr>
            <a:spLocks noChangeArrowheads="1"/>
          </p:cNvSpPr>
          <p:nvPr/>
        </p:nvSpPr>
        <p:spPr bwMode="auto">
          <a:xfrm>
            <a:off x="8378613" y="3771864"/>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Tree>
  </p:cSld>
  <p:clrMapOvr>
    <a:masterClrMapping/>
  </p:clrMapOvr>
  <p:transition advTm="388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anim calcmode="lin" valueType="num">
                                      <p:cBhvr>
                                        <p:cTn id="17" dur="500" fill="hold"/>
                                        <p:tgtEl>
                                          <p:spTgt spid="41"/>
                                        </p:tgtEl>
                                        <p:attrNameLst>
                                          <p:attrName>ppt_x</p:attrName>
                                        </p:attrNameLst>
                                      </p:cBhvr>
                                      <p:tavLst>
                                        <p:tav tm="0">
                                          <p:val>
                                            <p:fltVal val="0.5"/>
                                          </p:val>
                                        </p:tav>
                                        <p:tav tm="100000">
                                          <p:val>
                                            <p:strVal val="#ppt_x"/>
                                          </p:val>
                                        </p:tav>
                                      </p:tavLst>
                                    </p:anim>
                                    <p:anim calcmode="lin" valueType="num">
                                      <p:cBhvr>
                                        <p:cTn id="18" dur="500" fill="hold"/>
                                        <p:tgtEl>
                                          <p:spTgt spid="4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anim calcmode="lin" valueType="num">
                                      <p:cBhvr>
                                        <p:cTn id="24" dur="500" fill="hold"/>
                                        <p:tgtEl>
                                          <p:spTgt spid="53"/>
                                        </p:tgtEl>
                                        <p:attrNameLst>
                                          <p:attrName>ppt_x</p:attrName>
                                        </p:attrNameLst>
                                      </p:cBhvr>
                                      <p:tavLst>
                                        <p:tav tm="0">
                                          <p:val>
                                            <p:fltVal val="0.5"/>
                                          </p:val>
                                        </p:tav>
                                        <p:tav tm="100000">
                                          <p:val>
                                            <p:strVal val="#ppt_x"/>
                                          </p:val>
                                        </p:tav>
                                      </p:tavLst>
                                    </p:anim>
                                    <p:anim calcmode="lin" valueType="num">
                                      <p:cBhvr>
                                        <p:cTn id="25" dur="500" fill="hold"/>
                                        <p:tgtEl>
                                          <p:spTgt spid="53"/>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anim calcmode="lin" valueType="num">
                                      <p:cBhvr>
                                        <p:cTn id="31" dur="500" fill="hold"/>
                                        <p:tgtEl>
                                          <p:spTgt spid="47"/>
                                        </p:tgtEl>
                                        <p:attrNameLst>
                                          <p:attrName>ppt_x</p:attrName>
                                        </p:attrNameLst>
                                      </p:cBhvr>
                                      <p:tavLst>
                                        <p:tav tm="0">
                                          <p:val>
                                            <p:fltVal val="0.5"/>
                                          </p:val>
                                        </p:tav>
                                        <p:tav tm="100000">
                                          <p:val>
                                            <p:strVal val="#ppt_x"/>
                                          </p:val>
                                        </p:tav>
                                      </p:tavLst>
                                    </p:anim>
                                    <p:anim calcmode="lin" valueType="num">
                                      <p:cBhvr>
                                        <p:cTn id="32" dur="500" fill="hold"/>
                                        <p:tgtEl>
                                          <p:spTgt spid="4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20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fltVal val="0"/>
                                          </p:val>
                                        </p:tav>
                                        <p:tav tm="100000">
                                          <p:val>
                                            <p:strVal val="#ppt_h"/>
                                          </p:val>
                                        </p:tav>
                                      </p:tavLst>
                                    </p:anim>
                                    <p:animEffect transition="in" filter="fade">
                                      <p:cBhvr>
                                        <p:cTn id="37" dur="500"/>
                                        <p:tgtEl>
                                          <p:spTgt spid="46"/>
                                        </p:tgtEl>
                                      </p:cBhvr>
                                    </p:animEffect>
                                    <p:anim calcmode="lin" valueType="num">
                                      <p:cBhvr>
                                        <p:cTn id="38" dur="500" fill="hold"/>
                                        <p:tgtEl>
                                          <p:spTgt spid="46"/>
                                        </p:tgtEl>
                                        <p:attrNameLst>
                                          <p:attrName>ppt_x</p:attrName>
                                        </p:attrNameLst>
                                      </p:cBhvr>
                                      <p:tavLst>
                                        <p:tav tm="0">
                                          <p:val>
                                            <p:fltVal val="0.5"/>
                                          </p:val>
                                        </p:tav>
                                        <p:tav tm="100000">
                                          <p:val>
                                            <p:strVal val="#ppt_x"/>
                                          </p:val>
                                        </p:tav>
                                      </p:tavLst>
                                    </p:anim>
                                    <p:anim calcmode="lin" valueType="num">
                                      <p:cBhvr>
                                        <p:cTn id="39" dur="500" fill="hold"/>
                                        <p:tgtEl>
                                          <p:spTgt spid="4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54"/>
                                        </p:tgtEl>
                                        <p:attrNameLst>
                                          <p:attrName>style.visibility</p:attrName>
                                        </p:attrNameLst>
                                      </p:cBhvr>
                                      <p:to>
                                        <p:strVal val="visible"/>
                                      </p:to>
                                    </p:set>
                                    <p:anim calcmode="lin" valueType="num">
                                      <p:cBhvr>
                                        <p:cTn id="42" dur="500" fill="hold"/>
                                        <p:tgtEl>
                                          <p:spTgt spid="54"/>
                                        </p:tgtEl>
                                        <p:attrNameLst>
                                          <p:attrName>ppt_w</p:attrName>
                                        </p:attrNameLst>
                                      </p:cBhvr>
                                      <p:tavLst>
                                        <p:tav tm="0">
                                          <p:val>
                                            <p:fltVal val="0"/>
                                          </p:val>
                                        </p:tav>
                                        <p:tav tm="100000">
                                          <p:val>
                                            <p:strVal val="#ppt_w"/>
                                          </p:val>
                                        </p:tav>
                                      </p:tavLst>
                                    </p:anim>
                                    <p:anim calcmode="lin" valueType="num">
                                      <p:cBhvr>
                                        <p:cTn id="43" dur="500" fill="hold"/>
                                        <p:tgtEl>
                                          <p:spTgt spid="54"/>
                                        </p:tgtEl>
                                        <p:attrNameLst>
                                          <p:attrName>ppt_h</p:attrName>
                                        </p:attrNameLst>
                                      </p:cBhvr>
                                      <p:tavLst>
                                        <p:tav tm="0">
                                          <p:val>
                                            <p:fltVal val="0"/>
                                          </p:val>
                                        </p:tav>
                                        <p:tav tm="100000">
                                          <p:val>
                                            <p:strVal val="#ppt_h"/>
                                          </p:val>
                                        </p:tav>
                                      </p:tavLst>
                                    </p:anim>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fltVal val="0.5"/>
                                          </p:val>
                                        </p:tav>
                                        <p:tav tm="100000">
                                          <p:val>
                                            <p:strVal val="#ppt_x"/>
                                          </p:val>
                                        </p:tav>
                                      </p:tavLst>
                                    </p:anim>
                                    <p:anim calcmode="lin" valueType="num">
                                      <p:cBhvr>
                                        <p:cTn id="46" dur="500" fill="hold"/>
                                        <p:tgtEl>
                                          <p:spTgt spid="54"/>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anim calcmode="lin" valueType="num">
                                      <p:cBhvr>
                                        <p:cTn id="52" dur="500" fill="hold"/>
                                        <p:tgtEl>
                                          <p:spTgt spid="48"/>
                                        </p:tgtEl>
                                        <p:attrNameLst>
                                          <p:attrName>ppt_x</p:attrName>
                                        </p:attrNameLst>
                                      </p:cBhvr>
                                      <p:tavLst>
                                        <p:tav tm="0">
                                          <p:val>
                                            <p:fltVal val="0.5"/>
                                          </p:val>
                                        </p:tav>
                                        <p:tav tm="100000">
                                          <p:val>
                                            <p:strVal val="#ppt_x"/>
                                          </p:val>
                                        </p:tav>
                                      </p:tavLst>
                                    </p:anim>
                                    <p:anim calcmode="lin" valueType="num">
                                      <p:cBhvr>
                                        <p:cTn id="53" dur="500" fill="hold"/>
                                        <p:tgtEl>
                                          <p:spTgt spid="48"/>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4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anim calcmode="lin" valueType="num">
                                      <p:cBhvr>
                                        <p:cTn id="59" dur="500" fill="hold"/>
                                        <p:tgtEl>
                                          <p:spTgt spid="44"/>
                                        </p:tgtEl>
                                        <p:attrNameLst>
                                          <p:attrName>ppt_x</p:attrName>
                                        </p:attrNameLst>
                                      </p:cBhvr>
                                      <p:tavLst>
                                        <p:tav tm="0">
                                          <p:val>
                                            <p:fltVal val="0.5"/>
                                          </p:val>
                                        </p:tav>
                                        <p:tav tm="100000">
                                          <p:val>
                                            <p:strVal val="#ppt_x"/>
                                          </p:val>
                                        </p:tav>
                                      </p:tavLst>
                                    </p:anim>
                                    <p:anim calcmode="lin" valueType="num">
                                      <p:cBhvr>
                                        <p:cTn id="60" dur="500" fill="hold"/>
                                        <p:tgtEl>
                                          <p:spTgt spid="4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40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anim calcmode="lin" valueType="num">
                                      <p:cBhvr>
                                        <p:cTn id="66" dur="500" fill="hold"/>
                                        <p:tgtEl>
                                          <p:spTgt spid="66"/>
                                        </p:tgtEl>
                                        <p:attrNameLst>
                                          <p:attrName>ppt_x</p:attrName>
                                        </p:attrNameLst>
                                      </p:cBhvr>
                                      <p:tavLst>
                                        <p:tav tm="0">
                                          <p:val>
                                            <p:fltVal val="0.5"/>
                                          </p:val>
                                        </p:tav>
                                        <p:tav tm="100000">
                                          <p:val>
                                            <p:strVal val="#ppt_x"/>
                                          </p:val>
                                        </p:tav>
                                      </p:tavLst>
                                    </p:anim>
                                    <p:anim calcmode="lin" valueType="num">
                                      <p:cBhvr>
                                        <p:cTn id="67" dur="500" fill="hold"/>
                                        <p:tgtEl>
                                          <p:spTgt spid="66"/>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40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fltVal val="0.5"/>
                                          </p:val>
                                        </p:tav>
                                        <p:tav tm="100000">
                                          <p:val>
                                            <p:strVal val="#ppt_x"/>
                                          </p:val>
                                        </p:tav>
                                      </p:tavLst>
                                    </p:anim>
                                    <p:anim calcmode="lin" valueType="num">
                                      <p:cBhvr>
                                        <p:cTn id="74" dur="500" fill="hold"/>
                                        <p:tgtEl>
                                          <p:spTgt spid="49"/>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60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anim calcmode="lin" valueType="num">
                                      <p:cBhvr>
                                        <p:cTn id="80" dur="500" fill="hold"/>
                                        <p:tgtEl>
                                          <p:spTgt spid="42"/>
                                        </p:tgtEl>
                                        <p:attrNameLst>
                                          <p:attrName>ppt_x</p:attrName>
                                        </p:attrNameLst>
                                      </p:cBhvr>
                                      <p:tavLst>
                                        <p:tav tm="0">
                                          <p:val>
                                            <p:fltVal val="0.5"/>
                                          </p:val>
                                        </p:tav>
                                        <p:tav tm="100000">
                                          <p:val>
                                            <p:strVal val="#ppt_x"/>
                                          </p:val>
                                        </p:tav>
                                      </p:tavLst>
                                    </p:anim>
                                    <p:anim calcmode="lin" valueType="num">
                                      <p:cBhvr>
                                        <p:cTn id="81" dur="500" fill="hold"/>
                                        <p:tgtEl>
                                          <p:spTgt spid="42"/>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600"/>
                                  </p:stCondLst>
                                  <p:childTnLst>
                                    <p:set>
                                      <p:cBhvr>
                                        <p:cTn id="83" dur="1" fill="hold">
                                          <p:stCondLst>
                                            <p:cond delay="0"/>
                                          </p:stCondLst>
                                        </p:cTn>
                                        <p:tgtEl>
                                          <p:spTgt spid="67"/>
                                        </p:tgtEl>
                                        <p:attrNameLst>
                                          <p:attrName>style.visibility</p:attrName>
                                        </p:attrNameLst>
                                      </p:cBhvr>
                                      <p:to>
                                        <p:strVal val="visible"/>
                                      </p:to>
                                    </p:set>
                                    <p:anim calcmode="lin" valueType="num">
                                      <p:cBhvr>
                                        <p:cTn id="84" dur="500" fill="hold"/>
                                        <p:tgtEl>
                                          <p:spTgt spid="67"/>
                                        </p:tgtEl>
                                        <p:attrNameLst>
                                          <p:attrName>ppt_w</p:attrName>
                                        </p:attrNameLst>
                                      </p:cBhvr>
                                      <p:tavLst>
                                        <p:tav tm="0">
                                          <p:val>
                                            <p:fltVal val="0"/>
                                          </p:val>
                                        </p:tav>
                                        <p:tav tm="100000">
                                          <p:val>
                                            <p:strVal val="#ppt_w"/>
                                          </p:val>
                                        </p:tav>
                                      </p:tavLst>
                                    </p:anim>
                                    <p:anim calcmode="lin" valueType="num">
                                      <p:cBhvr>
                                        <p:cTn id="85" dur="500" fill="hold"/>
                                        <p:tgtEl>
                                          <p:spTgt spid="67"/>
                                        </p:tgtEl>
                                        <p:attrNameLst>
                                          <p:attrName>ppt_h</p:attrName>
                                        </p:attrNameLst>
                                      </p:cBhvr>
                                      <p:tavLst>
                                        <p:tav tm="0">
                                          <p:val>
                                            <p:fltVal val="0"/>
                                          </p:val>
                                        </p:tav>
                                        <p:tav tm="100000">
                                          <p:val>
                                            <p:strVal val="#ppt_h"/>
                                          </p:val>
                                        </p:tav>
                                      </p:tavLst>
                                    </p:anim>
                                    <p:animEffect transition="in" filter="fade">
                                      <p:cBhvr>
                                        <p:cTn id="86" dur="500"/>
                                        <p:tgtEl>
                                          <p:spTgt spid="67"/>
                                        </p:tgtEl>
                                      </p:cBhvr>
                                    </p:animEffect>
                                    <p:anim calcmode="lin" valueType="num">
                                      <p:cBhvr>
                                        <p:cTn id="87" dur="500" fill="hold"/>
                                        <p:tgtEl>
                                          <p:spTgt spid="67"/>
                                        </p:tgtEl>
                                        <p:attrNameLst>
                                          <p:attrName>ppt_x</p:attrName>
                                        </p:attrNameLst>
                                      </p:cBhvr>
                                      <p:tavLst>
                                        <p:tav tm="0">
                                          <p:val>
                                            <p:fltVal val="0.5"/>
                                          </p:val>
                                        </p:tav>
                                        <p:tav tm="100000">
                                          <p:val>
                                            <p:strVal val="#ppt_x"/>
                                          </p:val>
                                        </p:tav>
                                      </p:tavLst>
                                    </p:anim>
                                    <p:anim calcmode="lin" valueType="num">
                                      <p:cBhvr>
                                        <p:cTn id="88" dur="500" fill="hold"/>
                                        <p:tgtEl>
                                          <p:spTgt spid="6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600"/>
                                  </p:stCondLst>
                                  <p:childTnLst>
                                    <p:set>
                                      <p:cBhvr>
                                        <p:cTn id="90" dur="1" fill="hold">
                                          <p:stCondLst>
                                            <p:cond delay="0"/>
                                          </p:stCondLst>
                                        </p:cTn>
                                        <p:tgtEl>
                                          <p:spTgt spid="50"/>
                                        </p:tgtEl>
                                        <p:attrNameLst>
                                          <p:attrName>style.visibility</p:attrName>
                                        </p:attrNameLst>
                                      </p:cBhvr>
                                      <p:to>
                                        <p:strVal val="visible"/>
                                      </p:to>
                                    </p:set>
                                    <p:anim calcmode="lin" valueType="num">
                                      <p:cBhvr>
                                        <p:cTn id="91" dur="500" fill="hold"/>
                                        <p:tgtEl>
                                          <p:spTgt spid="50"/>
                                        </p:tgtEl>
                                        <p:attrNameLst>
                                          <p:attrName>ppt_w</p:attrName>
                                        </p:attrNameLst>
                                      </p:cBhvr>
                                      <p:tavLst>
                                        <p:tav tm="0">
                                          <p:val>
                                            <p:fltVal val="0"/>
                                          </p:val>
                                        </p:tav>
                                        <p:tav tm="100000">
                                          <p:val>
                                            <p:strVal val="#ppt_w"/>
                                          </p:val>
                                        </p:tav>
                                      </p:tavLst>
                                    </p:anim>
                                    <p:anim calcmode="lin" valueType="num">
                                      <p:cBhvr>
                                        <p:cTn id="92" dur="500" fill="hold"/>
                                        <p:tgtEl>
                                          <p:spTgt spid="50"/>
                                        </p:tgtEl>
                                        <p:attrNameLst>
                                          <p:attrName>ppt_h</p:attrName>
                                        </p:attrNameLst>
                                      </p:cBhvr>
                                      <p:tavLst>
                                        <p:tav tm="0">
                                          <p:val>
                                            <p:fltVal val="0"/>
                                          </p:val>
                                        </p:tav>
                                        <p:tav tm="100000">
                                          <p:val>
                                            <p:strVal val="#ppt_h"/>
                                          </p:val>
                                        </p:tav>
                                      </p:tavLst>
                                    </p:anim>
                                    <p:animEffect transition="in" filter="fade">
                                      <p:cBhvr>
                                        <p:cTn id="93" dur="500"/>
                                        <p:tgtEl>
                                          <p:spTgt spid="50"/>
                                        </p:tgtEl>
                                      </p:cBhvr>
                                    </p:animEffect>
                                    <p:anim calcmode="lin" valueType="num">
                                      <p:cBhvr>
                                        <p:cTn id="94" dur="500" fill="hold"/>
                                        <p:tgtEl>
                                          <p:spTgt spid="50"/>
                                        </p:tgtEl>
                                        <p:attrNameLst>
                                          <p:attrName>ppt_x</p:attrName>
                                        </p:attrNameLst>
                                      </p:cBhvr>
                                      <p:tavLst>
                                        <p:tav tm="0">
                                          <p:val>
                                            <p:fltVal val="0.5"/>
                                          </p:val>
                                        </p:tav>
                                        <p:tav tm="100000">
                                          <p:val>
                                            <p:strVal val="#ppt_x"/>
                                          </p:val>
                                        </p:tav>
                                      </p:tavLst>
                                    </p:anim>
                                    <p:anim calcmode="lin" valueType="num">
                                      <p:cBhvr>
                                        <p:cTn id="95" dur="500" fill="hold"/>
                                        <p:tgtEl>
                                          <p:spTgt spid="5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800"/>
                                  </p:stCondLst>
                                  <p:childTnLst>
                                    <p:set>
                                      <p:cBhvr>
                                        <p:cTn id="97" dur="1" fill="hold">
                                          <p:stCondLst>
                                            <p:cond delay="0"/>
                                          </p:stCondLst>
                                        </p:cTn>
                                        <p:tgtEl>
                                          <p:spTgt spid="45"/>
                                        </p:tgtEl>
                                        <p:attrNameLst>
                                          <p:attrName>style.visibility</p:attrName>
                                        </p:attrNameLst>
                                      </p:cBhvr>
                                      <p:to>
                                        <p:strVal val="visible"/>
                                      </p:to>
                                    </p:set>
                                    <p:anim calcmode="lin" valueType="num">
                                      <p:cBhvr>
                                        <p:cTn id="98" dur="500" fill="hold"/>
                                        <p:tgtEl>
                                          <p:spTgt spid="45"/>
                                        </p:tgtEl>
                                        <p:attrNameLst>
                                          <p:attrName>ppt_w</p:attrName>
                                        </p:attrNameLst>
                                      </p:cBhvr>
                                      <p:tavLst>
                                        <p:tav tm="0">
                                          <p:val>
                                            <p:fltVal val="0"/>
                                          </p:val>
                                        </p:tav>
                                        <p:tav tm="100000">
                                          <p:val>
                                            <p:strVal val="#ppt_w"/>
                                          </p:val>
                                        </p:tav>
                                      </p:tavLst>
                                    </p:anim>
                                    <p:anim calcmode="lin" valueType="num">
                                      <p:cBhvr>
                                        <p:cTn id="99" dur="500" fill="hold"/>
                                        <p:tgtEl>
                                          <p:spTgt spid="45"/>
                                        </p:tgtEl>
                                        <p:attrNameLst>
                                          <p:attrName>ppt_h</p:attrName>
                                        </p:attrNameLst>
                                      </p:cBhvr>
                                      <p:tavLst>
                                        <p:tav tm="0">
                                          <p:val>
                                            <p:fltVal val="0"/>
                                          </p:val>
                                        </p:tav>
                                        <p:tav tm="100000">
                                          <p:val>
                                            <p:strVal val="#ppt_h"/>
                                          </p:val>
                                        </p:tav>
                                      </p:tavLst>
                                    </p:anim>
                                    <p:animEffect transition="in" filter="fade">
                                      <p:cBhvr>
                                        <p:cTn id="100" dur="500"/>
                                        <p:tgtEl>
                                          <p:spTgt spid="45"/>
                                        </p:tgtEl>
                                      </p:cBhvr>
                                    </p:animEffect>
                                    <p:anim calcmode="lin" valueType="num">
                                      <p:cBhvr>
                                        <p:cTn id="101" dur="500" fill="hold"/>
                                        <p:tgtEl>
                                          <p:spTgt spid="45"/>
                                        </p:tgtEl>
                                        <p:attrNameLst>
                                          <p:attrName>ppt_x</p:attrName>
                                        </p:attrNameLst>
                                      </p:cBhvr>
                                      <p:tavLst>
                                        <p:tav tm="0">
                                          <p:val>
                                            <p:fltVal val="0.5"/>
                                          </p:val>
                                        </p:tav>
                                        <p:tav tm="100000">
                                          <p:val>
                                            <p:strVal val="#ppt_x"/>
                                          </p:val>
                                        </p:tav>
                                      </p:tavLst>
                                    </p:anim>
                                    <p:anim calcmode="lin" valueType="num">
                                      <p:cBhvr>
                                        <p:cTn id="102" dur="500" fill="hold"/>
                                        <p:tgtEl>
                                          <p:spTgt spid="45"/>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800"/>
                                  </p:stCondLst>
                                  <p:childTnLst>
                                    <p:set>
                                      <p:cBhvr>
                                        <p:cTn id="104" dur="1" fill="hold">
                                          <p:stCondLst>
                                            <p:cond delay="0"/>
                                          </p:stCondLst>
                                        </p:cTn>
                                        <p:tgtEl>
                                          <p:spTgt spid="68"/>
                                        </p:tgtEl>
                                        <p:attrNameLst>
                                          <p:attrName>style.visibility</p:attrName>
                                        </p:attrNameLst>
                                      </p:cBhvr>
                                      <p:to>
                                        <p:strVal val="visible"/>
                                      </p:to>
                                    </p:set>
                                    <p:anim calcmode="lin" valueType="num">
                                      <p:cBhvr>
                                        <p:cTn id="105" dur="500" fill="hold"/>
                                        <p:tgtEl>
                                          <p:spTgt spid="68"/>
                                        </p:tgtEl>
                                        <p:attrNameLst>
                                          <p:attrName>ppt_w</p:attrName>
                                        </p:attrNameLst>
                                      </p:cBhvr>
                                      <p:tavLst>
                                        <p:tav tm="0">
                                          <p:val>
                                            <p:fltVal val="0"/>
                                          </p:val>
                                        </p:tav>
                                        <p:tav tm="100000">
                                          <p:val>
                                            <p:strVal val="#ppt_w"/>
                                          </p:val>
                                        </p:tav>
                                      </p:tavLst>
                                    </p:anim>
                                    <p:anim calcmode="lin" valueType="num">
                                      <p:cBhvr>
                                        <p:cTn id="106" dur="500" fill="hold"/>
                                        <p:tgtEl>
                                          <p:spTgt spid="68"/>
                                        </p:tgtEl>
                                        <p:attrNameLst>
                                          <p:attrName>ppt_h</p:attrName>
                                        </p:attrNameLst>
                                      </p:cBhvr>
                                      <p:tavLst>
                                        <p:tav tm="0">
                                          <p:val>
                                            <p:fltVal val="0"/>
                                          </p:val>
                                        </p:tav>
                                        <p:tav tm="100000">
                                          <p:val>
                                            <p:strVal val="#ppt_h"/>
                                          </p:val>
                                        </p:tav>
                                      </p:tavLst>
                                    </p:anim>
                                    <p:animEffect transition="in" filter="fade">
                                      <p:cBhvr>
                                        <p:cTn id="107" dur="500"/>
                                        <p:tgtEl>
                                          <p:spTgt spid="68"/>
                                        </p:tgtEl>
                                      </p:cBhvr>
                                    </p:animEffect>
                                    <p:anim calcmode="lin" valueType="num">
                                      <p:cBhvr>
                                        <p:cTn id="108" dur="500" fill="hold"/>
                                        <p:tgtEl>
                                          <p:spTgt spid="68"/>
                                        </p:tgtEl>
                                        <p:attrNameLst>
                                          <p:attrName>ppt_x</p:attrName>
                                        </p:attrNameLst>
                                      </p:cBhvr>
                                      <p:tavLst>
                                        <p:tav tm="0">
                                          <p:val>
                                            <p:fltVal val="0.5"/>
                                          </p:val>
                                        </p:tav>
                                        <p:tav tm="100000">
                                          <p:val>
                                            <p:strVal val="#ppt_x"/>
                                          </p:val>
                                        </p:tav>
                                      </p:tavLst>
                                    </p:anim>
                                    <p:anim calcmode="lin" valueType="num">
                                      <p:cBhvr>
                                        <p:cTn id="109" dur="500" fill="hold"/>
                                        <p:tgtEl>
                                          <p:spTgt spid="68"/>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800"/>
                                  </p:stCondLst>
                                  <p:childTnLst>
                                    <p:set>
                                      <p:cBhvr>
                                        <p:cTn id="111" dur="1" fill="hold">
                                          <p:stCondLst>
                                            <p:cond delay="0"/>
                                          </p:stCondLst>
                                        </p:cTn>
                                        <p:tgtEl>
                                          <p:spTgt spid="51"/>
                                        </p:tgtEl>
                                        <p:attrNameLst>
                                          <p:attrName>style.visibility</p:attrName>
                                        </p:attrNameLst>
                                      </p:cBhvr>
                                      <p:to>
                                        <p:strVal val="visible"/>
                                      </p:to>
                                    </p:set>
                                    <p:anim calcmode="lin" valueType="num">
                                      <p:cBhvr>
                                        <p:cTn id="112" dur="500" fill="hold"/>
                                        <p:tgtEl>
                                          <p:spTgt spid="51"/>
                                        </p:tgtEl>
                                        <p:attrNameLst>
                                          <p:attrName>ppt_w</p:attrName>
                                        </p:attrNameLst>
                                      </p:cBhvr>
                                      <p:tavLst>
                                        <p:tav tm="0">
                                          <p:val>
                                            <p:fltVal val="0"/>
                                          </p:val>
                                        </p:tav>
                                        <p:tav tm="100000">
                                          <p:val>
                                            <p:strVal val="#ppt_w"/>
                                          </p:val>
                                        </p:tav>
                                      </p:tavLst>
                                    </p:anim>
                                    <p:anim calcmode="lin" valueType="num">
                                      <p:cBhvr>
                                        <p:cTn id="113" dur="500" fill="hold"/>
                                        <p:tgtEl>
                                          <p:spTgt spid="51"/>
                                        </p:tgtEl>
                                        <p:attrNameLst>
                                          <p:attrName>ppt_h</p:attrName>
                                        </p:attrNameLst>
                                      </p:cBhvr>
                                      <p:tavLst>
                                        <p:tav tm="0">
                                          <p:val>
                                            <p:fltVal val="0"/>
                                          </p:val>
                                        </p:tav>
                                        <p:tav tm="100000">
                                          <p:val>
                                            <p:strVal val="#ppt_h"/>
                                          </p:val>
                                        </p:tav>
                                      </p:tavLst>
                                    </p:anim>
                                    <p:animEffect transition="in" filter="fade">
                                      <p:cBhvr>
                                        <p:cTn id="114" dur="500"/>
                                        <p:tgtEl>
                                          <p:spTgt spid="51"/>
                                        </p:tgtEl>
                                      </p:cBhvr>
                                    </p:animEffect>
                                    <p:anim calcmode="lin" valueType="num">
                                      <p:cBhvr>
                                        <p:cTn id="115" dur="500" fill="hold"/>
                                        <p:tgtEl>
                                          <p:spTgt spid="51"/>
                                        </p:tgtEl>
                                        <p:attrNameLst>
                                          <p:attrName>ppt_x</p:attrName>
                                        </p:attrNameLst>
                                      </p:cBhvr>
                                      <p:tavLst>
                                        <p:tav tm="0">
                                          <p:val>
                                            <p:fltVal val="0.5"/>
                                          </p:val>
                                        </p:tav>
                                        <p:tav tm="100000">
                                          <p:val>
                                            <p:strVal val="#ppt_x"/>
                                          </p:val>
                                        </p:tav>
                                      </p:tavLst>
                                    </p:anim>
                                    <p:anim calcmode="lin" valueType="num">
                                      <p:cBhvr>
                                        <p:cTn id="116" dur="500" fill="hold"/>
                                        <p:tgtEl>
                                          <p:spTgt spid="5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1000"/>
                                  </p:stCondLst>
                                  <p:childTnLst>
                                    <p:set>
                                      <p:cBhvr>
                                        <p:cTn id="118" dur="1" fill="hold">
                                          <p:stCondLst>
                                            <p:cond delay="0"/>
                                          </p:stCondLst>
                                        </p:cTn>
                                        <p:tgtEl>
                                          <p:spTgt spid="43"/>
                                        </p:tgtEl>
                                        <p:attrNameLst>
                                          <p:attrName>style.visibility</p:attrName>
                                        </p:attrNameLst>
                                      </p:cBhvr>
                                      <p:to>
                                        <p:strVal val="visible"/>
                                      </p:to>
                                    </p:set>
                                    <p:anim calcmode="lin" valueType="num">
                                      <p:cBhvr>
                                        <p:cTn id="119" dur="500" fill="hold"/>
                                        <p:tgtEl>
                                          <p:spTgt spid="43"/>
                                        </p:tgtEl>
                                        <p:attrNameLst>
                                          <p:attrName>ppt_w</p:attrName>
                                        </p:attrNameLst>
                                      </p:cBhvr>
                                      <p:tavLst>
                                        <p:tav tm="0">
                                          <p:val>
                                            <p:fltVal val="0"/>
                                          </p:val>
                                        </p:tav>
                                        <p:tav tm="100000">
                                          <p:val>
                                            <p:strVal val="#ppt_w"/>
                                          </p:val>
                                        </p:tav>
                                      </p:tavLst>
                                    </p:anim>
                                    <p:anim calcmode="lin" valueType="num">
                                      <p:cBhvr>
                                        <p:cTn id="120" dur="500" fill="hold"/>
                                        <p:tgtEl>
                                          <p:spTgt spid="43"/>
                                        </p:tgtEl>
                                        <p:attrNameLst>
                                          <p:attrName>ppt_h</p:attrName>
                                        </p:attrNameLst>
                                      </p:cBhvr>
                                      <p:tavLst>
                                        <p:tav tm="0">
                                          <p:val>
                                            <p:fltVal val="0"/>
                                          </p:val>
                                        </p:tav>
                                        <p:tav tm="100000">
                                          <p:val>
                                            <p:strVal val="#ppt_h"/>
                                          </p:val>
                                        </p:tav>
                                      </p:tavLst>
                                    </p:anim>
                                    <p:animEffect transition="in" filter="fade">
                                      <p:cBhvr>
                                        <p:cTn id="121" dur="500"/>
                                        <p:tgtEl>
                                          <p:spTgt spid="43"/>
                                        </p:tgtEl>
                                      </p:cBhvr>
                                    </p:animEffect>
                                    <p:anim calcmode="lin" valueType="num">
                                      <p:cBhvr>
                                        <p:cTn id="122" dur="500" fill="hold"/>
                                        <p:tgtEl>
                                          <p:spTgt spid="43"/>
                                        </p:tgtEl>
                                        <p:attrNameLst>
                                          <p:attrName>ppt_x</p:attrName>
                                        </p:attrNameLst>
                                      </p:cBhvr>
                                      <p:tavLst>
                                        <p:tav tm="0">
                                          <p:val>
                                            <p:fltVal val="0.5"/>
                                          </p:val>
                                        </p:tav>
                                        <p:tav tm="100000">
                                          <p:val>
                                            <p:strVal val="#ppt_x"/>
                                          </p:val>
                                        </p:tav>
                                      </p:tavLst>
                                    </p:anim>
                                    <p:anim calcmode="lin" valueType="num">
                                      <p:cBhvr>
                                        <p:cTn id="123" dur="500" fill="hold"/>
                                        <p:tgtEl>
                                          <p:spTgt spid="43"/>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1000"/>
                                  </p:stCondLst>
                                  <p:childTnLst>
                                    <p:set>
                                      <p:cBhvr>
                                        <p:cTn id="125" dur="1" fill="hold">
                                          <p:stCondLst>
                                            <p:cond delay="0"/>
                                          </p:stCondLst>
                                        </p:cTn>
                                        <p:tgtEl>
                                          <p:spTgt spid="55"/>
                                        </p:tgtEl>
                                        <p:attrNameLst>
                                          <p:attrName>style.visibility</p:attrName>
                                        </p:attrNameLst>
                                      </p:cBhvr>
                                      <p:to>
                                        <p:strVal val="visible"/>
                                      </p:to>
                                    </p:set>
                                    <p:anim calcmode="lin" valueType="num">
                                      <p:cBhvr>
                                        <p:cTn id="126" dur="500" fill="hold"/>
                                        <p:tgtEl>
                                          <p:spTgt spid="55"/>
                                        </p:tgtEl>
                                        <p:attrNameLst>
                                          <p:attrName>ppt_w</p:attrName>
                                        </p:attrNameLst>
                                      </p:cBhvr>
                                      <p:tavLst>
                                        <p:tav tm="0">
                                          <p:val>
                                            <p:fltVal val="0"/>
                                          </p:val>
                                        </p:tav>
                                        <p:tav tm="100000">
                                          <p:val>
                                            <p:strVal val="#ppt_w"/>
                                          </p:val>
                                        </p:tav>
                                      </p:tavLst>
                                    </p:anim>
                                    <p:anim calcmode="lin" valueType="num">
                                      <p:cBhvr>
                                        <p:cTn id="127" dur="500" fill="hold"/>
                                        <p:tgtEl>
                                          <p:spTgt spid="55"/>
                                        </p:tgtEl>
                                        <p:attrNameLst>
                                          <p:attrName>ppt_h</p:attrName>
                                        </p:attrNameLst>
                                      </p:cBhvr>
                                      <p:tavLst>
                                        <p:tav tm="0">
                                          <p:val>
                                            <p:fltVal val="0"/>
                                          </p:val>
                                        </p:tav>
                                        <p:tav tm="100000">
                                          <p:val>
                                            <p:strVal val="#ppt_h"/>
                                          </p:val>
                                        </p:tav>
                                      </p:tavLst>
                                    </p:anim>
                                    <p:animEffect transition="in" filter="fade">
                                      <p:cBhvr>
                                        <p:cTn id="128" dur="500"/>
                                        <p:tgtEl>
                                          <p:spTgt spid="55"/>
                                        </p:tgtEl>
                                      </p:cBhvr>
                                    </p:animEffect>
                                    <p:anim calcmode="lin" valueType="num">
                                      <p:cBhvr>
                                        <p:cTn id="129" dur="500" fill="hold"/>
                                        <p:tgtEl>
                                          <p:spTgt spid="55"/>
                                        </p:tgtEl>
                                        <p:attrNameLst>
                                          <p:attrName>ppt_x</p:attrName>
                                        </p:attrNameLst>
                                      </p:cBhvr>
                                      <p:tavLst>
                                        <p:tav tm="0">
                                          <p:val>
                                            <p:fltVal val="0.5"/>
                                          </p:val>
                                        </p:tav>
                                        <p:tav tm="100000">
                                          <p:val>
                                            <p:strVal val="#ppt_x"/>
                                          </p:val>
                                        </p:tav>
                                      </p:tavLst>
                                    </p:anim>
                                    <p:anim calcmode="lin" valueType="num">
                                      <p:cBhvr>
                                        <p:cTn id="130" dur="500" fill="hold"/>
                                        <p:tgtEl>
                                          <p:spTgt spid="5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1000"/>
                                  </p:stCondLst>
                                  <p:childTnLst>
                                    <p:set>
                                      <p:cBhvr>
                                        <p:cTn id="132" dur="1" fill="hold">
                                          <p:stCondLst>
                                            <p:cond delay="0"/>
                                          </p:stCondLst>
                                        </p:cTn>
                                        <p:tgtEl>
                                          <p:spTgt spid="52"/>
                                        </p:tgtEl>
                                        <p:attrNameLst>
                                          <p:attrName>style.visibility</p:attrName>
                                        </p:attrNameLst>
                                      </p:cBhvr>
                                      <p:to>
                                        <p:strVal val="visible"/>
                                      </p:to>
                                    </p:set>
                                    <p:anim calcmode="lin" valueType="num">
                                      <p:cBhvr>
                                        <p:cTn id="133" dur="500" fill="hold"/>
                                        <p:tgtEl>
                                          <p:spTgt spid="52"/>
                                        </p:tgtEl>
                                        <p:attrNameLst>
                                          <p:attrName>ppt_w</p:attrName>
                                        </p:attrNameLst>
                                      </p:cBhvr>
                                      <p:tavLst>
                                        <p:tav tm="0">
                                          <p:val>
                                            <p:fltVal val="0"/>
                                          </p:val>
                                        </p:tav>
                                        <p:tav tm="100000">
                                          <p:val>
                                            <p:strVal val="#ppt_w"/>
                                          </p:val>
                                        </p:tav>
                                      </p:tavLst>
                                    </p:anim>
                                    <p:anim calcmode="lin" valueType="num">
                                      <p:cBhvr>
                                        <p:cTn id="134" dur="500" fill="hold"/>
                                        <p:tgtEl>
                                          <p:spTgt spid="52"/>
                                        </p:tgtEl>
                                        <p:attrNameLst>
                                          <p:attrName>ppt_h</p:attrName>
                                        </p:attrNameLst>
                                      </p:cBhvr>
                                      <p:tavLst>
                                        <p:tav tm="0">
                                          <p:val>
                                            <p:fltVal val="0"/>
                                          </p:val>
                                        </p:tav>
                                        <p:tav tm="100000">
                                          <p:val>
                                            <p:strVal val="#ppt_h"/>
                                          </p:val>
                                        </p:tav>
                                      </p:tavLst>
                                    </p:anim>
                                    <p:animEffect transition="in" filter="fade">
                                      <p:cBhvr>
                                        <p:cTn id="135" dur="500"/>
                                        <p:tgtEl>
                                          <p:spTgt spid="52"/>
                                        </p:tgtEl>
                                      </p:cBhvr>
                                    </p:animEffect>
                                    <p:anim calcmode="lin" valueType="num">
                                      <p:cBhvr>
                                        <p:cTn id="136" dur="500" fill="hold"/>
                                        <p:tgtEl>
                                          <p:spTgt spid="52"/>
                                        </p:tgtEl>
                                        <p:attrNameLst>
                                          <p:attrName>ppt_x</p:attrName>
                                        </p:attrNameLst>
                                      </p:cBhvr>
                                      <p:tavLst>
                                        <p:tav tm="0">
                                          <p:val>
                                            <p:fltVal val="0.5"/>
                                          </p:val>
                                        </p:tav>
                                        <p:tav tm="100000">
                                          <p:val>
                                            <p:strVal val="#ppt_x"/>
                                          </p:val>
                                        </p:tav>
                                      </p:tavLst>
                                    </p:anim>
                                    <p:anim calcmode="lin" valueType="num">
                                      <p:cBhvr>
                                        <p:cTn id="137" dur="500" fill="hold"/>
                                        <p:tgtEl>
                                          <p:spTgt spid="52"/>
                                        </p:tgtEl>
                                        <p:attrNameLst>
                                          <p:attrName>ppt_y</p:attrName>
                                        </p:attrNameLst>
                                      </p:cBhvr>
                                      <p:tavLst>
                                        <p:tav tm="0">
                                          <p:val>
                                            <p:fltVal val="0.5"/>
                                          </p:val>
                                        </p:tav>
                                        <p:tav tm="100000">
                                          <p:val>
                                            <p:strVal val="#ppt_y"/>
                                          </p:val>
                                        </p:tav>
                                      </p:tavLst>
                                    </p:anim>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wipe(left)">
                                      <p:cBhvr>
                                        <p:cTn id="141" dur="500"/>
                                        <p:tgtEl>
                                          <p:spTgt spid="56"/>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wipe(left)">
                                      <p:cBhvr>
                                        <p:cTn id="144" dur="500"/>
                                        <p:tgtEl>
                                          <p:spTgt spid="40"/>
                                        </p:tgtEl>
                                      </p:cBhvr>
                                    </p:animEffect>
                                  </p:childTnLst>
                                </p:cTn>
                              </p:par>
                              <p:par>
                                <p:cTn id="145" presetID="22" presetClass="entr" presetSubtype="8" fill="hold" grpId="0" nodeType="withEffect">
                                  <p:stCondLst>
                                    <p:cond delay="200"/>
                                  </p:stCondLst>
                                  <p:childTnLst>
                                    <p:set>
                                      <p:cBhvr>
                                        <p:cTn id="146" dur="1" fill="hold">
                                          <p:stCondLst>
                                            <p:cond delay="0"/>
                                          </p:stCondLst>
                                        </p:cTn>
                                        <p:tgtEl>
                                          <p:spTgt spid="57"/>
                                        </p:tgtEl>
                                        <p:attrNameLst>
                                          <p:attrName>style.visibility</p:attrName>
                                        </p:attrNameLst>
                                      </p:cBhvr>
                                      <p:to>
                                        <p:strVal val="visible"/>
                                      </p:to>
                                    </p:set>
                                    <p:animEffect transition="in" filter="wipe(left)">
                                      <p:cBhvr>
                                        <p:cTn id="147" dur="500"/>
                                        <p:tgtEl>
                                          <p:spTgt spid="57"/>
                                        </p:tgtEl>
                                      </p:cBhvr>
                                    </p:animEffect>
                                  </p:childTnLst>
                                </p:cTn>
                              </p:par>
                              <p:par>
                                <p:cTn id="148" presetID="22" presetClass="entr" presetSubtype="8" fill="hold" grpId="0" nodeType="withEffect">
                                  <p:stCondLst>
                                    <p:cond delay="400"/>
                                  </p:stCondLst>
                                  <p:childTnLst>
                                    <p:set>
                                      <p:cBhvr>
                                        <p:cTn id="149" dur="1" fill="hold">
                                          <p:stCondLst>
                                            <p:cond delay="0"/>
                                          </p:stCondLst>
                                        </p:cTn>
                                        <p:tgtEl>
                                          <p:spTgt spid="59"/>
                                        </p:tgtEl>
                                        <p:attrNameLst>
                                          <p:attrName>style.visibility</p:attrName>
                                        </p:attrNameLst>
                                      </p:cBhvr>
                                      <p:to>
                                        <p:strVal val="visible"/>
                                      </p:to>
                                    </p:set>
                                    <p:animEffect transition="in" filter="wipe(left)">
                                      <p:cBhvr>
                                        <p:cTn id="150" dur="500"/>
                                        <p:tgtEl>
                                          <p:spTgt spid="59"/>
                                        </p:tgtEl>
                                      </p:cBhvr>
                                    </p:animEffect>
                                  </p:childTnLst>
                                </p:cTn>
                              </p:par>
                              <p:par>
                                <p:cTn id="151" presetID="22" presetClass="entr" presetSubtype="8" fill="hold" grpId="0" nodeType="withEffect">
                                  <p:stCondLst>
                                    <p:cond delay="400"/>
                                  </p:stCondLst>
                                  <p:childTnLst>
                                    <p:set>
                                      <p:cBhvr>
                                        <p:cTn id="152" dur="1" fill="hold">
                                          <p:stCondLst>
                                            <p:cond delay="0"/>
                                          </p:stCondLst>
                                        </p:cTn>
                                        <p:tgtEl>
                                          <p:spTgt spid="58"/>
                                        </p:tgtEl>
                                        <p:attrNameLst>
                                          <p:attrName>style.visibility</p:attrName>
                                        </p:attrNameLst>
                                      </p:cBhvr>
                                      <p:to>
                                        <p:strVal val="visible"/>
                                      </p:to>
                                    </p:set>
                                    <p:animEffect transition="in" filter="wipe(left)">
                                      <p:cBhvr>
                                        <p:cTn id="153" dur="500"/>
                                        <p:tgtEl>
                                          <p:spTgt spid="58"/>
                                        </p:tgtEl>
                                      </p:cBhvr>
                                    </p:animEffect>
                                  </p:childTnLst>
                                </p:cTn>
                              </p:par>
                              <p:par>
                                <p:cTn id="154" presetID="22" presetClass="entr" presetSubtype="2" fill="hold" grpId="0" nodeType="withEffect">
                                  <p:stCondLst>
                                    <p:cond delay="600"/>
                                  </p:stCondLst>
                                  <p:childTnLst>
                                    <p:set>
                                      <p:cBhvr>
                                        <p:cTn id="155" dur="1" fill="hold">
                                          <p:stCondLst>
                                            <p:cond delay="0"/>
                                          </p:stCondLst>
                                        </p:cTn>
                                        <p:tgtEl>
                                          <p:spTgt spid="65"/>
                                        </p:tgtEl>
                                        <p:attrNameLst>
                                          <p:attrName>style.visibility</p:attrName>
                                        </p:attrNameLst>
                                      </p:cBhvr>
                                      <p:to>
                                        <p:strVal val="visible"/>
                                      </p:to>
                                    </p:set>
                                    <p:animEffect transition="in" filter="wipe(right)">
                                      <p:cBhvr>
                                        <p:cTn id="156" dur="500"/>
                                        <p:tgtEl>
                                          <p:spTgt spid="65"/>
                                        </p:tgtEl>
                                      </p:cBhvr>
                                    </p:animEffect>
                                  </p:childTnLst>
                                </p:cTn>
                              </p:par>
                              <p:par>
                                <p:cTn id="157" presetID="22" presetClass="entr" presetSubtype="2" fill="hold" grpId="0" nodeType="withEffect">
                                  <p:stCondLst>
                                    <p:cond delay="600"/>
                                  </p:stCondLst>
                                  <p:childTnLst>
                                    <p:set>
                                      <p:cBhvr>
                                        <p:cTn id="158" dur="1" fill="hold">
                                          <p:stCondLst>
                                            <p:cond delay="0"/>
                                          </p:stCondLst>
                                        </p:cTn>
                                        <p:tgtEl>
                                          <p:spTgt spid="64"/>
                                        </p:tgtEl>
                                        <p:attrNameLst>
                                          <p:attrName>style.visibility</p:attrName>
                                        </p:attrNameLst>
                                      </p:cBhvr>
                                      <p:to>
                                        <p:strVal val="visible"/>
                                      </p:to>
                                    </p:set>
                                    <p:animEffect transition="in" filter="wipe(right)">
                                      <p:cBhvr>
                                        <p:cTn id="159" dur="500"/>
                                        <p:tgtEl>
                                          <p:spTgt spid="64"/>
                                        </p:tgtEl>
                                      </p:cBhvr>
                                    </p:animEffect>
                                  </p:childTnLst>
                                </p:cTn>
                              </p:par>
                              <p:par>
                                <p:cTn id="160" presetID="22" presetClass="entr" presetSubtype="2" fill="hold" grpId="0" nodeType="withEffect">
                                  <p:stCondLst>
                                    <p:cond delay="800"/>
                                  </p:stCondLst>
                                  <p:childTnLst>
                                    <p:set>
                                      <p:cBhvr>
                                        <p:cTn id="161" dur="1" fill="hold">
                                          <p:stCondLst>
                                            <p:cond delay="0"/>
                                          </p:stCondLst>
                                        </p:cTn>
                                        <p:tgtEl>
                                          <p:spTgt spid="63"/>
                                        </p:tgtEl>
                                        <p:attrNameLst>
                                          <p:attrName>style.visibility</p:attrName>
                                        </p:attrNameLst>
                                      </p:cBhvr>
                                      <p:to>
                                        <p:strVal val="visible"/>
                                      </p:to>
                                    </p:set>
                                    <p:animEffect transition="in" filter="wipe(right)">
                                      <p:cBhvr>
                                        <p:cTn id="162" dur="500"/>
                                        <p:tgtEl>
                                          <p:spTgt spid="63"/>
                                        </p:tgtEl>
                                      </p:cBhvr>
                                    </p:animEffect>
                                  </p:childTnLst>
                                </p:cTn>
                              </p:par>
                              <p:par>
                                <p:cTn id="163" presetID="22" presetClass="entr" presetSubtype="2" fill="hold" grpId="0" nodeType="withEffect">
                                  <p:stCondLst>
                                    <p:cond delay="800"/>
                                  </p:stCondLst>
                                  <p:childTnLst>
                                    <p:set>
                                      <p:cBhvr>
                                        <p:cTn id="164" dur="1" fill="hold">
                                          <p:stCondLst>
                                            <p:cond delay="0"/>
                                          </p:stCondLst>
                                        </p:cTn>
                                        <p:tgtEl>
                                          <p:spTgt spid="62"/>
                                        </p:tgtEl>
                                        <p:attrNameLst>
                                          <p:attrName>style.visibility</p:attrName>
                                        </p:attrNameLst>
                                      </p:cBhvr>
                                      <p:to>
                                        <p:strVal val="visible"/>
                                      </p:to>
                                    </p:set>
                                    <p:animEffect transition="in" filter="wipe(right)">
                                      <p:cBhvr>
                                        <p:cTn id="165" dur="500"/>
                                        <p:tgtEl>
                                          <p:spTgt spid="62"/>
                                        </p:tgtEl>
                                      </p:cBhvr>
                                    </p:animEffect>
                                  </p:childTnLst>
                                </p:cTn>
                              </p:par>
                              <p:par>
                                <p:cTn id="166" presetID="22" presetClass="entr" presetSubtype="2" fill="hold" grpId="0" nodeType="withEffect">
                                  <p:stCondLst>
                                    <p:cond delay="1000"/>
                                  </p:stCondLst>
                                  <p:childTnLst>
                                    <p:set>
                                      <p:cBhvr>
                                        <p:cTn id="167" dur="1" fill="hold">
                                          <p:stCondLst>
                                            <p:cond delay="0"/>
                                          </p:stCondLst>
                                        </p:cTn>
                                        <p:tgtEl>
                                          <p:spTgt spid="61"/>
                                        </p:tgtEl>
                                        <p:attrNameLst>
                                          <p:attrName>style.visibility</p:attrName>
                                        </p:attrNameLst>
                                      </p:cBhvr>
                                      <p:to>
                                        <p:strVal val="visible"/>
                                      </p:to>
                                    </p:set>
                                    <p:animEffect transition="in" filter="wipe(right)">
                                      <p:cBhvr>
                                        <p:cTn id="168" dur="500"/>
                                        <p:tgtEl>
                                          <p:spTgt spid="61"/>
                                        </p:tgtEl>
                                      </p:cBhvr>
                                    </p:animEffect>
                                  </p:childTnLst>
                                </p:cTn>
                              </p:par>
                              <p:par>
                                <p:cTn id="169" presetID="22" presetClass="entr" presetSubtype="2" fill="hold" grpId="0" nodeType="withEffect">
                                  <p:stCondLst>
                                    <p:cond delay="1000"/>
                                  </p:stCondLst>
                                  <p:childTnLst>
                                    <p:set>
                                      <p:cBhvr>
                                        <p:cTn id="170" dur="1" fill="hold">
                                          <p:stCondLst>
                                            <p:cond delay="0"/>
                                          </p:stCondLst>
                                        </p:cTn>
                                        <p:tgtEl>
                                          <p:spTgt spid="60"/>
                                        </p:tgtEl>
                                        <p:attrNameLst>
                                          <p:attrName>style.visibility</p:attrName>
                                        </p:attrNameLst>
                                      </p:cBhvr>
                                      <p:to>
                                        <p:strVal val="visible"/>
                                      </p:to>
                                    </p:set>
                                    <p:animEffect transition="in" filter="wipe(right)">
                                      <p:cBhvr>
                                        <p:cTn id="171" dur="500"/>
                                        <p:tgtEl>
                                          <p:spTgt spid="60"/>
                                        </p:tgtEl>
                                      </p:cBhvr>
                                    </p:animEffect>
                                  </p:childTnLst>
                                </p:cTn>
                              </p:par>
                              <p:par>
                                <p:cTn id="172" presetID="22" presetClass="entr" presetSubtype="8" fill="hold" grpId="0" nodeType="withEffect">
                                  <p:stCondLst>
                                    <p:cond delay="500"/>
                                  </p:stCondLst>
                                  <p:childTnLst>
                                    <p:set>
                                      <p:cBhvr>
                                        <p:cTn id="173" dur="1" fill="hold">
                                          <p:stCondLst>
                                            <p:cond delay="0"/>
                                          </p:stCondLst>
                                        </p:cTn>
                                        <p:tgtEl>
                                          <p:spTgt spid="69"/>
                                        </p:tgtEl>
                                        <p:attrNameLst>
                                          <p:attrName>style.visibility</p:attrName>
                                        </p:attrNameLst>
                                      </p:cBhvr>
                                      <p:to>
                                        <p:strVal val="visible"/>
                                      </p:to>
                                    </p:set>
                                    <p:animEffect transition="in" filter="wipe(left)">
                                      <p:cBhvr>
                                        <p:cTn id="17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0" grpId="0"/>
      <p:bldP spid="41" grpId="0" bldLvl="0" animBg="1"/>
      <p:bldP spid="42" grpId="0" bldLvl="0" animBg="1"/>
      <p:bldP spid="43" grpId="0" bldLvl="0" animBg="1"/>
      <p:bldP spid="44" grpId="0" bldLvl="0" animBg="1"/>
      <p:bldP spid="45" grpId="0" bldLvl="0" animBg="1"/>
      <p:bldP spid="46" grpId="0" bldLvl="0" animBg="1"/>
      <p:bldP spid="47" grpId="0"/>
      <p:bldP spid="48" grpId="0"/>
      <p:bldP spid="49" grpId="0"/>
      <p:bldP spid="50" grpId="0"/>
      <p:bldP spid="51" grpId="0"/>
      <p:bldP spid="52" grpId="0"/>
      <p:bldP spid="53" grpId="0" bldLvl="0" animBg="1"/>
      <p:bldP spid="54" grpId="0" bldLvl="0" animBg="1"/>
      <p:bldP spid="55" grpId="0" bldLvl="0" animBg="1"/>
      <p:bldP spid="56" grpId="0"/>
      <p:bldP spid="57" grpId="0"/>
      <p:bldP spid="58" grpId="0"/>
      <p:bldP spid="59" grpId="0"/>
      <p:bldP spid="60" grpId="0"/>
      <p:bldP spid="61" grpId="0"/>
      <p:bldP spid="62" grpId="0"/>
      <p:bldP spid="63" grpId="0"/>
      <p:bldP spid="64" grpId="0"/>
      <p:bldP spid="65" grpId="0"/>
      <p:bldP spid="66" grpId="0" bldLvl="0" animBg="1"/>
      <p:bldP spid="67" grpId="0" bldLvl="0" animBg="1"/>
      <p:bldP spid="68" grpId="0" bldLvl="0" animBg="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182" name="Shape 1204"/>
          <p:cNvSpPr/>
          <p:nvPr/>
        </p:nvSpPr>
        <p:spPr>
          <a:xfrm>
            <a:off x="853331" y="1255108"/>
            <a:ext cx="10482549" cy="374015"/>
          </a:xfrm>
          <a:prstGeom prst="rect">
            <a:avLst/>
          </a:prstGeom>
          <a:ln w="12700">
            <a:miter lim="400000"/>
          </a:ln>
        </p:spPr>
        <p:txBody>
          <a:bodyPr lIns="0" tIns="0" rIns="0" bIns="0">
            <a:spAutoFit/>
          </a:bodyPr>
          <a:lstStyle/>
          <a:p>
            <a:pPr defTabSz="323215">
              <a:spcBef>
                <a:spcPts val="850"/>
              </a:spcBef>
              <a:defRPr sz="1800"/>
            </a:pPr>
            <a:r>
              <a:rPr lang="zh-CN" altLang="en-US" sz="1215" kern="0"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kern="0" dirty="0">
                <a:solidFill>
                  <a:schemeClr val="bg1"/>
                </a:solidFill>
                <a:latin typeface="微软雅黑" panose="020B0503020204020204" charset="-122"/>
                <a:ea typeface="微软雅黑" panose="020B0503020204020204" charset="-122"/>
                <a:cs typeface="Lato"/>
                <a:sym typeface="Lato"/>
              </a:rPr>
              <a:t>.</a:t>
            </a:r>
            <a:r>
              <a:rPr lang="zh-CN" altLang="en-US" sz="1215" kern="0"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 入您的内容输入您的内容输入您的内容内容输入您的内容</a:t>
            </a:r>
            <a:endParaRPr sz="1215" kern="0" dirty="0">
              <a:solidFill>
                <a:schemeClr val="bg1"/>
              </a:solidFill>
              <a:latin typeface="微软雅黑" panose="020B0503020204020204" charset="-122"/>
              <a:ea typeface="微软雅黑" panose="020B0503020204020204" charset="-122"/>
              <a:cs typeface="Lato"/>
              <a:sym typeface="Lato"/>
            </a:endParaRPr>
          </a:p>
        </p:txBody>
      </p:sp>
      <p:grpSp>
        <p:nvGrpSpPr>
          <p:cNvPr id="183" name="组合 182"/>
          <p:cNvGrpSpPr/>
          <p:nvPr/>
        </p:nvGrpSpPr>
        <p:grpSpPr>
          <a:xfrm>
            <a:off x="889001" y="2075595"/>
            <a:ext cx="4837113" cy="4027377"/>
            <a:chOff x="1778000" y="4144963"/>
            <a:chExt cx="9674225" cy="8073280"/>
          </a:xfrm>
        </p:grpSpPr>
        <p:cxnSp>
          <p:nvCxnSpPr>
            <p:cNvPr id="184" name="Straight Connector 11"/>
            <p:cNvCxnSpPr/>
            <p:nvPr/>
          </p:nvCxnSpPr>
          <p:spPr>
            <a:xfrm flipH="1">
              <a:off x="9937750" y="7113588"/>
              <a:ext cx="1514475" cy="0"/>
            </a:xfrm>
            <a:prstGeom prst="line">
              <a:avLst/>
            </a:prstGeom>
            <a:noFill/>
            <a:ln w="6350" cap="flat" cmpd="sng" algn="ctr">
              <a:solidFill>
                <a:sysClr val="window" lastClr="FFFFFF">
                  <a:lumMod val="75000"/>
                </a:sysClr>
              </a:solidFill>
              <a:prstDash val="solid"/>
            </a:ln>
            <a:effectLst/>
          </p:spPr>
        </p:cxnSp>
        <p:cxnSp>
          <p:nvCxnSpPr>
            <p:cNvPr id="185" name="Straight Connector 12"/>
            <p:cNvCxnSpPr/>
            <p:nvPr/>
          </p:nvCxnSpPr>
          <p:spPr>
            <a:xfrm flipH="1">
              <a:off x="8712200" y="500538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6" name="Straight Connector 13"/>
            <p:cNvCxnSpPr/>
            <p:nvPr/>
          </p:nvCxnSpPr>
          <p:spPr>
            <a:xfrm flipH="1">
              <a:off x="8712200" y="7910513"/>
              <a:ext cx="2740025"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7" name="Straight Connector 14"/>
            <p:cNvCxnSpPr/>
            <p:nvPr/>
          </p:nvCxnSpPr>
          <p:spPr>
            <a:xfrm flipH="1">
              <a:off x="8712200" y="1081563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8" name="Straight Connector 15"/>
            <p:cNvCxnSpPr/>
            <p:nvPr/>
          </p:nvCxnSpPr>
          <p:spPr>
            <a:xfrm flipV="1">
              <a:off x="9937750" y="5005388"/>
              <a:ext cx="0" cy="2108200"/>
            </a:xfrm>
            <a:prstGeom prst="line">
              <a:avLst/>
            </a:prstGeom>
            <a:noFill/>
            <a:ln w="6350" cap="flat" cmpd="sng" algn="ctr">
              <a:solidFill>
                <a:sysClr val="window" lastClr="FFFFFF">
                  <a:lumMod val="75000"/>
                </a:sysClr>
              </a:solidFill>
              <a:prstDash val="solid"/>
            </a:ln>
            <a:effectLst/>
          </p:spPr>
        </p:cxnSp>
        <p:cxnSp>
          <p:nvCxnSpPr>
            <p:cNvPr id="189" name="Straight Connector 16"/>
            <p:cNvCxnSpPr/>
            <p:nvPr/>
          </p:nvCxnSpPr>
          <p:spPr>
            <a:xfrm flipH="1">
              <a:off x="9937750" y="8729663"/>
              <a:ext cx="1514475" cy="0"/>
            </a:xfrm>
            <a:prstGeom prst="line">
              <a:avLst/>
            </a:prstGeom>
            <a:noFill/>
            <a:ln w="6350" cap="flat" cmpd="sng" algn="ctr">
              <a:solidFill>
                <a:sysClr val="window" lastClr="FFFFFF">
                  <a:lumMod val="75000"/>
                </a:sysClr>
              </a:solidFill>
              <a:prstDash val="solid"/>
            </a:ln>
            <a:effectLst/>
          </p:spPr>
        </p:cxnSp>
        <p:cxnSp>
          <p:nvCxnSpPr>
            <p:cNvPr id="190" name="Straight Connector 17"/>
            <p:cNvCxnSpPr/>
            <p:nvPr/>
          </p:nvCxnSpPr>
          <p:spPr>
            <a:xfrm flipV="1">
              <a:off x="9937750" y="8707438"/>
              <a:ext cx="0" cy="2108200"/>
            </a:xfrm>
            <a:prstGeom prst="line">
              <a:avLst/>
            </a:prstGeom>
            <a:noFill/>
            <a:ln w="6350" cap="flat" cmpd="sng" algn="ctr">
              <a:solidFill>
                <a:sysClr val="window" lastClr="FFFFFF">
                  <a:lumMod val="75000"/>
                </a:sysClr>
              </a:solidFill>
              <a:prstDash val="solid"/>
            </a:ln>
            <a:effectLst/>
          </p:spPr>
        </p:cxnSp>
        <p:sp>
          <p:nvSpPr>
            <p:cNvPr id="191" name="TextBox 91"/>
            <p:cNvSpPr txBox="1">
              <a:spLocks noChangeArrowheads="1"/>
            </p:cNvSpPr>
            <p:nvPr/>
          </p:nvSpPr>
          <p:spPr bwMode="auto">
            <a:xfrm>
              <a:off x="1778000" y="4144963"/>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2" name="Rectangle 94"/>
            <p:cNvSpPr/>
            <p:nvPr/>
          </p:nvSpPr>
          <p:spPr>
            <a:xfrm>
              <a:off x="6888163" y="4335463"/>
              <a:ext cx="1571625" cy="1573212"/>
            </a:xfrm>
            <a:prstGeom prst="rect">
              <a:avLst/>
            </a:prstGeom>
            <a:solidFill>
              <a:srgbClr val="002E59"/>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3" name="TextBox 96"/>
            <p:cNvSpPr txBox="1">
              <a:spLocks noChangeArrowheads="1"/>
            </p:cNvSpPr>
            <p:nvPr/>
          </p:nvSpPr>
          <p:spPr bwMode="auto">
            <a:xfrm>
              <a:off x="1778000" y="6967538"/>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4" name="TextBox 98"/>
            <p:cNvSpPr txBox="1">
              <a:spLocks noChangeArrowheads="1"/>
            </p:cNvSpPr>
            <p:nvPr/>
          </p:nvSpPr>
          <p:spPr bwMode="auto">
            <a:xfrm>
              <a:off x="1778000" y="9898062"/>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5" name="Rectangle 101"/>
            <p:cNvSpPr/>
            <p:nvPr/>
          </p:nvSpPr>
          <p:spPr>
            <a:xfrm>
              <a:off x="6889750" y="7177088"/>
              <a:ext cx="1570038" cy="1573212"/>
            </a:xfrm>
            <a:prstGeom prst="rect">
              <a:avLst/>
            </a:prstGeom>
            <a:solidFill>
              <a:srgbClr val="144E84"/>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6" name="Rectangle 104"/>
            <p:cNvSpPr/>
            <p:nvPr/>
          </p:nvSpPr>
          <p:spPr>
            <a:xfrm>
              <a:off x="6888163" y="10129838"/>
              <a:ext cx="1571625" cy="1573212"/>
            </a:xfrm>
            <a:prstGeom prst="rect">
              <a:avLst/>
            </a:prstGeom>
            <a:solidFill>
              <a:srgbClr val="2378C2"/>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7" name="Freeform 221"/>
            <p:cNvSpPr>
              <a:spLocks noChangeArrowheads="1"/>
            </p:cNvSpPr>
            <p:nvPr/>
          </p:nvSpPr>
          <p:spPr bwMode="auto">
            <a:xfrm>
              <a:off x="7358063" y="4727575"/>
              <a:ext cx="585787" cy="719138"/>
            </a:xfrm>
            <a:custGeom>
              <a:avLst/>
              <a:gdLst>
                <a:gd name="T0" fmla="*/ 412806 w 501"/>
                <a:gd name="T1" fmla="*/ 0 h 619"/>
                <a:gd name="T2" fmla="*/ 412806 w 501"/>
                <a:gd name="T3" fmla="*/ 0 h 619"/>
                <a:gd name="T4" fmla="*/ 412806 w 501"/>
                <a:gd name="T5" fmla="*/ 0 h 619"/>
                <a:gd name="T6" fmla="*/ 361351 w 501"/>
                <a:gd name="T7" fmla="*/ 0 h 619"/>
                <a:gd name="T8" fmla="*/ 85368 w 501"/>
                <a:gd name="T9" fmla="*/ 0 h 619"/>
                <a:gd name="T10" fmla="*/ 0 w 501"/>
                <a:gd name="T11" fmla="*/ 85809 h 619"/>
                <a:gd name="T12" fmla="*/ 0 w 501"/>
                <a:gd name="T13" fmla="*/ 631970 h 619"/>
                <a:gd name="T14" fmla="*/ 85368 w 501"/>
                <a:gd name="T15" fmla="*/ 716619 h 619"/>
                <a:gd name="T16" fmla="*/ 499343 w 501"/>
                <a:gd name="T17" fmla="*/ 716619 h 619"/>
                <a:gd name="T18" fmla="*/ 584711 w 501"/>
                <a:gd name="T19" fmla="*/ 631970 h 619"/>
                <a:gd name="T20" fmla="*/ 584711 w 501"/>
                <a:gd name="T21" fmla="*/ 170458 h 619"/>
                <a:gd name="T22" fmla="*/ 412806 w 501"/>
                <a:gd name="T23" fmla="*/ 0 h 619"/>
                <a:gd name="T24" fmla="*/ 550797 w 501"/>
                <a:gd name="T25" fmla="*/ 631970 h 619"/>
                <a:gd name="T26" fmla="*/ 550797 w 501"/>
                <a:gd name="T27" fmla="*/ 631970 h 619"/>
                <a:gd name="T28" fmla="*/ 499343 w 501"/>
                <a:gd name="T29" fmla="*/ 682992 h 619"/>
                <a:gd name="T30" fmla="*/ 85368 w 501"/>
                <a:gd name="T31" fmla="*/ 682992 h 619"/>
                <a:gd name="T32" fmla="*/ 33913 w 501"/>
                <a:gd name="T33" fmla="*/ 631970 h 619"/>
                <a:gd name="T34" fmla="*/ 33913 w 501"/>
                <a:gd name="T35" fmla="*/ 85809 h 619"/>
                <a:gd name="T36" fmla="*/ 85368 w 501"/>
                <a:gd name="T37" fmla="*/ 33628 h 619"/>
                <a:gd name="T38" fmla="*/ 361351 w 501"/>
                <a:gd name="T39" fmla="*/ 33628 h 619"/>
                <a:gd name="T40" fmla="*/ 361351 w 501"/>
                <a:gd name="T41" fmla="*/ 136830 h 619"/>
                <a:gd name="T42" fmla="*/ 446719 w 501"/>
                <a:gd name="T43" fmla="*/ 222639 h 619"/>
                <a:gd name="T44" fmla="*/ 550797 w 501"/>
                <a:gd name="T45" fmla="*/ 222639 h 619"/>
                <a:gd name="T46" fmla="*/ 550797 w 501"/>
                <a:gd name="T47" fmla="*/ 631970 h 619"/>
                <a:gd name="T48" fmla="*/ 446719 w 501"/>
                <a:gd name="T49" fmla="*/ 170458 h 619"/>
                <a:gd name="T50" fmla="*/ 446719 w 501"/>
                <a:gd name="T51" fmla="*/ 170458 h 619"/>
                <a:gd name="T52" fmla="*/ 412806 w 501"/>
                <a:gd name="T53" fmla="*/ 136830 h 619"/>
                <a:gd name="T54" fmla="*/ 412806 w 501"/>
                <a:gd name="T55" fmla="*/ 33628 h 619"/>
                <a:gd name="T56" fmla="*/ 550797 w 501"/>
                <a:gd name="T57" fmla="*/ 170458 h 619"/>
                <a:gd name="T58" fmla="*/ 446719 w 501"/>
                <a:gd name="T59" fmla="*/ 170458 h 619"/>
                <a:gd name="T60" fmla="*/ 430347 w 501"/>
                <a:gd name="T61" fmla="*/ 495140 h 619"/>
                <a:gd name="T62" fmla="*/ 430347 w 501"/>
                <a:gd name="T63" fmla="*/ 495140 h 619"/>
                <a:gd name="T64" fmla="*/ 154364 w 501"/>
                <a:gd name="T65" fmla="*/ 495140 h 619"/>
                <a:gd name="T66" fmla="*/ 137992 w 501"/>
                <a:gd name="T67" fmla="*/ 512534 h 619"/>
                <a:gd name="T68" fmla="*/ 154364 w 501"/>
                <a:gd name="T69" fmla="*/ 546161 h 619"/>
                <a:gd name="T70" fmla="*/ 430347 w 501"/>
                <a:gd name="T71" fmla="*/ 546161 h 619"/>
                <a:gd name="T72" fmla="*/ 446719 w 501"/>
                <a:gd name="T73" fmla="*/ 512534 h 619"/>
                <a:gd name="T74" fmla="*/ 430347 w 501"/>
                <a:gd name="T75" fmla="*/ 495140 h 619"/>
                <a:gd name="T76" fmla="*/ 430347 w 501"/>
                <a:gd name="T77" fmla="*/ 358310 h 619"/>
                <a:gd name="T78" fmla="*/ 430347 w 501"/>
                <a:gd name="T79" fmla="*/ 358310 h 619"/>
                <a:gd name="T80" fmla="*/ 154364 w 501"/>
                <a:gd name="T81" fmla="*/ 358310 h 619"/>
                <a:gd name="T82" fmla="*/ 137992 w 501"/>
                <a:gd name="T83" fmla="*/ 375703 h 619"/>
                <a:gd name="T84" fmla="*/ 154364 w 501"/>
                <a:gd name="T85" fmla="*/ 410491 h 619"/>
                <a:gd name="T86" fmla="*/ 430347 w 501"/>
                <a:gd name="T87" fmla="*/ 410491 h 619"/>
                <a:gd name="T88" fmla="*/ 446719 w 501"/>
                <a:gd name="T89" fmla="*/ 375703 h 619"/>
                <a:gd name="T90" fmla="*/ 430347 w 501"/>
                <a:gd name="T91" fmla="*/ 358310 h 6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8" name="Freeform 214"/>
            <p:cNvSpPr>
              <a:spLocks noChangeArrowheads="1"/>
            </p:cNvSpPr>
            <p:nvPr/>
          </p:nvSpPr>
          <p:spPr bwMode="auto">
            <a:xfrm>
              <a:off x="7331075" y="7607300"/>
              <a:ext cx="565150" cy="636588"/>
            </a:xfrm>
            <a:custGeom>
              <a:avLst/>
              <a:gdLst>
                <a:gd name="T0" fmla="*/ 427854 w 545"/>
                <a:gd name="T1" fmla="*/ 378534 h 619"/>
                <a:gd name="T2" fmla="*/ 122541 w 545"/>
                <a:gd name="T3" fmla="*/ 393963 h 619"/>
                <a:gd name="T4" fmla="*/ 427854 w 545"/>
                <a:gd name="T5" fmla="*/ 423794 h 619"/>
                <a:gd name="T6" fmla="*/ 427854 w 545"/>
                <a:gd name="T7" fmla="*/ 378534 h 619"/>
                <a:gd name="T8" fmla="*/ 427854 w 545"/>
                <a:gd name="T9" fmla="*/ 484482 h 619"/>
                <a:gd name="T10" fmla="*/ 122541 w 545"/>
                <a:gd name="T11" fmla="*/ 499912 h 619"/>
                <a:gd name="T12" fmla="*/ 427854 w 545"/>
                <a:gd name="T13" fmla="*/ 515341 h 619"/>
                <a:gd name="T14" fmla="*/ 427854 w 545"/>
                <a:gd name="T15" fmla="*/ 484482 h 619"/>
                <a:gd name="T16" fmla="*/ 489124 w 545"/>
                <a:gd name="T17" fmla="*/ 76118 h 619"/>
                <a:gd name="T18" fmla="*/ 427854 w 545"/>
                <a:gd name="T19" fmla="*/ 29830 h 619"/>
                <a:gd name="T20" fmla="*/ 275197 w 545"/>
                <a:gd name="T21" fmla="*/ 0 h 619"/>
                <a:gd name="T22" fmla="*/ 137079 w 545"/>
                <a:gd name="T23" fmla="*/ 29830 h 619"/>
                <a:gd name="T24" fmla="*/ 75809 w 545"/>
                <a:gd name="T25" fmla="*/ 76118 h 619"/>
                <a:gd name="T26" fmla="*/ 0 w 545"/>
                <a:gd name="T27" fmla="*/ 560601 h 619"/>
                <a:gd name="T28" fmla="*/ 489124 w 545"/>
                <a:gd name="T29" fmla="*/ 635690 h 619"/>
                <a:gd name="T30" fmla="*/ 564934 w 545"/>
                <a:gd name="T31" fmla="*/ 151208 h 619"/>
                <a:gd name="T32" fmla="*/ 183811 w 545"/>
                <a:gd name="T33" fmla="*/ 76118 h 619"/>
                <a:gd name="T34" fmla="*/ 229504 w 545"/>
                <a:gd name="T35" fmla="*/ 76118 h 619"/>
                <a:gd name="T36" fmla="*/ 336468 w 545"/>
                <a:gd name="T37" fmla="*/ 76118 h 619"/>
                <a:gd name="T38" fmla="*/ 382161 w 545"/>
                <a:gd name="T39" fmla="*/ 151208 h 619"/>
                <a:gd name="T40" fmla="*/ 183811 w 545"/>
                <a:gd name="T41" fmla="*/ 76118 h 619"/>
                <a:gd name="T42" fmla="*/ 519240 w 545"/>
                <a:gd name="T43" fmla="*/ 560601 h 619"/>
                <a:gd name="T44" fmla="*/ 75809 w 545"/>
                <a:gd name="T45" fmla="*/ 605860 h 619"/>
                <a:gd name="T46" fmla="*/ 30116 w 545"/>
                <a:gd name="T47" fmla="*/ 151208 h 619"/>
                <a:gd name="T48" fmla="*/ 137079 w 545"/>
                <a:gd name="T49" fmla="*/ 121378 h 619"/>
                <a:gd name="T50" fmla="*/ 427854 w 545"/>
                <a:gd name="T51" fmla="*/ 197496 h 619"/>
                <a:gd name="T52" fmla="*/ 489124 w 545"/>
                <a:gd name="T53" fmla="*/ 121378 h 619"/>
                <a:gd name="T54" fmla="*/ 519240 w 545"/>
                <a:gd name="T55" fmla="*/ 560601 h 619"/>
                <a:gd name="T56" fmla="*/ 427854 w 545"/>
                <a:gd name="T57" fmla="*/ 272586 h 619"/>
                <a:gd name="T58" fmla="*/ 122541 w 545"/>
                <a:gd name="T59" fmla="*/ 303444 h 619"/>
                <a:gd name="T60" fmla="*/ 427854 w 545"/>
                <a:gd name="T61" fmla="*/ 317845 h 619"/>
                <a:gd name="T62" fmla="*/ 427854 w 545"/>
                <a:gd name="T63" fmla="*/ 272586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9" name="Freeform 177"/>
            <p:cNvSpPr>
              <a:spLocks noChangeArrowheads="1"/>
            </p:cNvSpPr>
            <p:nvPr/>
          </p:nvSpPr>
          <p:spPr bwMode="auto">
            <a:xfrm>
              <a:off x="7310438" y="10629900"/>
              <a:ext cx="606425" cy="606425"/>
            </a:xfrm>
            <a:custGeom>
              <a:avLst/>
              <a:gdLst>
                <a:gd name="T0" fmla="*/ 591217 w 649"/>
                <a:gd name="T1" fmla="*/ 28020 h 649"/>
                <a:gd name="T2" fmla="*/ 591217 w 649"/>
                <a:gd name="T3" fmla="*/ 28020 h 649"/>
                <a:gd name="T4" fmla="*/ 495016 w 649"/>
                <a:gd name="T5" fmla="*/ 28020 h 649"/>
                <a:gd name="T6" fmla="*/ 384805 w 649"/>
                <a:gd name="T7" fmla="*/ 152241 h 649"/>
                <a:gd name="T8" fmla="*/ 165317 w 649"/>
                <a:gd name="T9" fmla="*/ 69115 h 649"/>
                <a:gd name="T10" fmla="*/ 96201 w 649"/>
                <a:gd name="T11" fmla="*/ 83125 h 649"/>
                <a:gd name="T12" fmla="*/ 96201 w 649"/>
                <a:gd name="T13" fmla="*/ 165317 h 649"/>
                <a:gd name="T14" fmla="*/ 247508 w 649"/>
                <a:gd name="T15" fmla="*/ 289538 h 649"/>
                <a:gd name="T16" fmla="*/ 151307 w 649"/>
                <a:gd name="T17" fmla="*/ 385739 h 649"/>
                <a:gd name="T18" fmla="*/ 55106 w 649"/>
                <a:gd name="T19" fmla="*/ 357719 h 649"/>
                <a:gd name="T20" fmla="*/ 27086 w 649"/>
                <a:gd name="T21" fmla="*/ 371729 h 649"/>
                <a:gd name="T22" fmla="*/ 14010 w 649"/>
                <a:gd name="T23" fmla="*/ 412825 h 649"/>
                <a:gd name="T24" fmla="*/ 123287 w 649"/>
                <a:gd name="T25" fmla="*/ 495016 h 649"/>
                <a:gd name="T26" fmla="*/ 206412 w 649"/>
                <a:gd name="T27" fmla="*/ 592151 h 649"/>
                <a:gd name="T28" fmla="*/ 247508 w 649"/>
                <a:gd name="T29" fmla="*/ 578141 h 649"/>
                <a:gd name="T30" fmla="*/ 247508 w 649"/>
                <a:gd name="T31" fmla="*/ 550121 h 649"/>
                <a:gd name="T32" fmla="*/ 233498 w 649"/>
                <a:gd name="T33" fmla="*/ 467930 h 649"/>
                <a:gd name="T34" fmla="*/ 329699 w 649"/>
                <a:gd name="T35" fmla="*/ 371729 h 649"/>
                <a:gd name="T36" fmla="*/ 453920 w 649"/>
                <a:gd name="T37" fmla="*/ 523036 h 649"/>
                <a:gd name="T38" fmla="*/ 536112 w 649"/>
                <a:gd name="T39" fmla="*/ 523036 h 649"/>
                <a:gd name="T40" fmla="*/ 550121 w 649"/>
                <a:gd name="T41" fmla="*/ 453920 h 649"/>
                <a:gd name="T42" fmla="*/ 466996 w 649"/>
                <a:gd name="T43" fmla="*/ 234432 h 649"/>
                <a:gd name="T44" fmla="*/ 577207 w 649"/>
                <a:gd name="T45" fmla="*/ 110211 h 649"/>
                <a:gd name="T46" fmla="*/ 591217 w 649"/>
                <a:gd name="T47" fmla="*/ 28020 h 649"/>
                <a:gd name="T48" fmla="*/ 563197 w 649"/>
                <a:gd name="T49" fmla="*/ 97135 h 649"/>
                <a:gd name="T50" fmla="*/ 563197 w 649"/>
                <a:gd name="T51" fmla="*/ 97135 h 649"/>
                <a:gd name="T52" fmla="*/ 425900 w 649"/>
                <a:gd name="T53" fmla="*/ 234432 h 649"/>
                <a:gd name="T54" fmla="*/ 509026 w 649"/>
                <a:gd name="T55" fmla="*/ 453920 h 649"/>
                <a:gd name="T56" fmla="*/ 509026 w 649"/>
                <a:gd name="T57" fmla="*/ 495016 h 649"/>
                <a:gd name="T58" fmla="*/ 466996 w 649"/>
                <a:gd name="T59" fmla="*/ 495016 h 649"/>
                <a:gd name="T60" fmla="*/ 343709 w 649"/>
                <a:gd name="T61" fmla="*/ 316623 h 649"/>
                <a:gd name="T62" fmla="*/ 192402 w 649"/>
                <a:gd name="T63" fmla="*/ 453920 h 649"/>
                <a:gd name="T64" fmla="*/ 220422 w 649"/>
                <a:gd name="T65" fmla="*/ 550121 h 649"/>
                <a:gd name="T66" fmla="*/ 151307 w 649"/>
                <a:gd name="T67" fmla="*/ 467930 h 649"/>
                <a:gd name="T68" fmla="*/ 55106 w 649"/>
                <a:gd name="T69" fmla="*/ 398815 h 649"/>
                <a:gd name="T70" fmla="*/ 151307 w 649"/>
                <a:gd name="T71" fmla="*/ 426834 h 649"/>
                <a:gd name="T72" fmla="*/ 302614 w 649"/>
                <a:gd name="T73" fmla="*/ 275528 h 649"/>
                <a:gd name="T74" fmla="*/ 123287 w 649"/>
                <a:gd name="T75" fmla="*/ 137297 h 649"/>
                <a:gd name="T76" fmla="*/ 123287 w 649"/>
                <a:gd name="T77" fmla="*/ 110211 h 649"/>
                <a:gd name="T78" fmla="*/ 165317 w 649"/>
                <a:gd name="T79" fmla="*/ 110211 h 649"/>
                <a:gd name="T80" fmla="*/ 384805 w 649"/>
                <a:gd name="T81" fmla="*/ 192402 h 649"/>
                <a:gd name="T82" fmla="*/ 522102 w 649"/>
                <a:gd name="T83" fmla="*/ 55106 h 649"/>
                <a:gd name="T84" fmla="*/ 563197 w 649"/>
                <a:gd name="T85" fmla="*/ 55106 h 649"/>
                <a:gd name="T86" fmla="*/ 563197 w 649"/>
                <a:gd name="T87" fmla="*/ 9713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00" name="矩形 199"/>
            <p:cNvSpPr/>
            <p:nvPr/>
          </p:nvSpPr>
          <p:spPr>
            <a:xfrm>
              <a:off x="1966798" y="4744860"/>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01" name="矩形 200"/>
            <p:cNvSpPr/>
            <p:nvPr/>
          </p:nvSpPr>
          <p:spPr>
            <a:xfrm>
              <a:off x="1966798" y="7639903"/>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02" name="矩形 201"/>
            <p:cNvSpPr/>
            <p:nvPr/>
          </p:nvSpPr>
          <p:spPr>
            <a:xfrm>
              <a:off x="1966798" y="10534946"/>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grpSp>
      <p:grpSp>
        <p:nvGrpSpPr>
          <p:cNvPr id="203" name="组合 202"/>
          <p:cNvGrpSpPr/>
          <p:nvPr/>
        </p:nvGrpSpPr>
        <p:grpSpPr>
          <a:xfrm>
            <a:off x="6436520" y="2075596"/>
            <a:ext cx="4843462" cy="4055887"/>
            <a:chOff x="12873038" y="4144963"/>
            <a:chExt cx="9686925" cy="8130429"/>
          </a:xfrm>
        </p:grpSpPr>
        <p:cxnSp>
          <p:nvCxnSpPr>
            <p:cNvPr id="204" name="Straight Connector 3"/>
            <p:cNvCxnSpPr/>
            <p:nvPr/>
          </p:nvCxnSpPr>
          <p:spPr>
            <a:xfrm>
              <a:off x="12873038" y="7113588"/>
              <a:ext cx="1512887" cy="0"/>
            </a:xfrm>
            <a:prstGeom prst="line">
              <a:avLst/>
            </a:prstGeom>
            <a:noFill/>
            <a:ln w="6350" cap="flat" cmpd="sng" algn="ctr">
              <a:solidFill>
                <a:sysClr val="window" lastClr="FFFFFF">
                  <a:lumMod val="75000"/>
                </a:sysClr>
              </a:solidFill>
              <a:prstDash val="solid"/>
            </a:ln>
            <a:effectLst/>
          </p:spPr>
        </p:cxnSp>
        <p:cxnSp>
          <p:nvCxnSpPr>
            <p:cNvPr id="205" name="Straight Connector 4"/>
            <p:cNvCxnSpPr/>
            <p:nvPr/>
          </p:nvCxnSpPr>
          <p:spPr>
            <a:xfrm>
              <a:off x="14385925" y="500538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6" name="Straight Connector 5"/>
            <p:cNvCxnSpPr/>
            <p:nvPr/>
          </p:nvCxnSpPr>
          <p:spPr>
            <a:xfrm>
              <a:off x="12873038" y="7910513"/>
              <a:ext cx="2738437"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7" name="Straight Connector 6"/>
            <p:cNvCxnSpPr/>
            <p:nvPr/>
          </p:nvCxnSpPr>
          <p:spPr>
            <a:xfrm>
              <a:off x="14385925" y="1081563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8" name="Straight Connector 7"/>
            <p:cNvCxnSpPr/>
            <p:nvPr/>
          </p:nvCxnSpPr>
          <p:spPr>
            <a:xfrm flipH="1" flipV="1">
              <a:off x="14385925" y="5005388"/>
              <a:ext cx="0" cy="2108200"/>
            </a:xfrm>
            <a:prstGeom prst="line">
              <a:avLst/>
            </a:prstGeom>
            <a:noFill/>
            <a:ln w="6350" cap="flat" cmpd="sng" algn="ctr">
              <a:solidFill>
                <a:sysClr val="window" lastClr="FFFFFF">
                  <a:lumMod val="75000"/>
                </a:sysClr>
              </a:solidFill>
              <a:prstDash val="solid"/>
            </a:ln>
            <a:effectLst/>
          </p:spPr>
        </p:cxnSp>
        <p:cxnSp>
          <p:nvCxnSpPr>
            <p:cNvPr id="209" name="Straight Connector 8"/>
            <p:cNvCxnSpPr/>
            <p:nvPr/>
          </p:nvCxnSpPr>
          <p:spPr>
            <a:xfrm>
              <a:off x="12873038" y="8729663"/>
              <a:ext cx="1512887" cy="0"/>
            </a:xfrm>
            <a:prstGeom prst="line">
              <a:avLst/>
            </a:prstGeom>
            <a:noFill/>
            <a:ln w="6350" cap="flat" cmpd="sng" algn="ctr">
              <a:solidFill>
                <a:sysClr val="window" lastClr="FFFFFF">
                  <a:lumMod val="75000"/>
                </a:sysClr>
              </a:solidFill>
              <a:prstDash val="solid"/>
            </a:ln>
            <a:effectLst/>
          </p:spPr>
        </p:cxnSp>
        <p:cxnSp>
          <p:nvCxnSpPr>
            <p:cNvPr id="210" name="Straight Connector 9"/>
            <p:cNvCxnSpPr/>
            <p:nvPr/>
          </p:nvCxnSpPr>
          <p:spPr>
            <a:xfrm flipH="1" flipV="1">
              <a:off x="14385925" y="8707438"/>
              <a:ext cx="0" cy="2108200"/>
            </a:xfrm>
            <a:prstGeom prst="line">
              <a:avLst/>
            </a:prstGeom>
            <a:noFill/>
            <a:ln w="6350" cap="flat" cmpd="sng" algn="ctr">
              <a:solidFill>
                <a:sysClr val="window" lastClr="FFFFFF">
                  <a:lumMod val="75000"/>
                </a:sysClr>
              </a:solidFill>
              <a:prstDash val="solid"/>
            </a:ln>
            <a:effectLst/>
          </p:spPr>
        </p:cxnSp>
        <p:sp>
          <p:nvSpPr>
            <p:cNvPr id="211" name="TextBox 72"/>
            <p:cNvSpPr txBox="1">
              <a:spLocks noChangeArrowheads="1"/>
            </p:cNvSpPr>
            <p:nvPr/>
          </p:nvSpPr>
          <p:spPr bwMode="auto">
            <a:xfrm>
              <a:off x="17726025" y="4144963"/>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2" name="Rectangle 75"/>
            <p:cNvSpPr/>
            <p:nvPr/>
          </p:nvSpPr>
          <p:spPr>
            <a:xfrm>
              <a:off x="15933738" y="4365625"/>
              <a:ext cx="1570037" cy="1573213"/>
            </a:xfrm>
            <a:prstGeom prst="rect">
              <a:avLst/>
            </a:prstGeom>
            <a:solidFill>
              <a:srgbClr val="328FC1"/>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3" name="TextBox 77"/>
            <p:cNvSpPr txBox="1">
              <a:spLocks noChangeArrowheads="1"/>
            </p:cNvSpPr>
            <p:nvPr/>
          </p:nvSpPr>
          <p:spPr bwMode="auto">
            <a:xfrm>
              <a:off x="17726025" y="6967538"/>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4" name="TextBox 79"/>
            <p:cNvSpPr txBox="1">
              <a:spLocks noChangeArrowheads="1"/>
            </p:cNvSpPr>
            <p:nvPr/>
          </p:nvSpPr>
          <p:spPr bwMode="auto">
            <a:xfrm>
              <a:off x="17726025" y="9898064"/>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570"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Helvetica Light"/>
                </a:rPr>
                <a:t>点击替换文本</a:t>
              </a:r>
              <a:endPar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5" name="Rectangle 82"/>
            <p:cNvSpPr/>
            <p:nvPr/>
          </p:nvSpPr>
          <p:spPr>
            <a:xfrm>
              <a:off x="15933738" y="7177088"/>
              <a:ext cx="1571625" cy="1573212"/>
            </a:xfrm>
            <a:prstGeom prst="rect">
              <a:avLst/>
            </a:prstGeom>
            <a:solidFill>
              <a:srgbClr val="55B5E2"/>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6" name="Rectangle 85"/>
            <p:cNvSpPr/>
            <p:nvPr/>
          </p:nvSpPr>
          <p:spPr>
            <a:xfrm>
              <a:off x="15933738" y="10136188"/>
              <a:ext cx="1570037" cy="1573212"/>
            </a:xfrm>
            <a:prstGeom prst="rect">
              <a:avLst/>
            </a:prstGeom>
            <a:solidFill>
              <a:srgbClr val="75E3FF"/>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7" name="Freeform 185"/>
            <p:cNvSpPr>
              <a:spLocks noChangeArrowheads="1"/>
            </p:cNvSpPr>
            <p:nvPr/>
          </p:nvSpPr>
          <p:spPr bwMode="auto">
            <a:xfrm>
              <a:off x="16370300" y="4849813"/>
              <a:ext cx="701675" cy="536575"/>
            </a:xfrm>
            <a:custGeom>
              <a:avLst/>
              <a:gdLst>
                <a:gd name="T0" fmla="*/ 618257 w 619"/>
                <a:gd name="T1" fmla="*/ 0 h 472"/>
                <a:gd name="T2" fmla="*/ 618257 w 619"/>
                <a:gd name="T3" fmla="*/ 0 h 472"/>
                <a:gd name="T4" fmla="*/ 82812 w 619"/>
                <a:gd name="T5" fmla="*/ 0 h 472"/>
                <a:gd name="T6" fmla="*/ 0 w 619"/>
                <a:gd name="T7" fmla="*/ 83077 h 472"/>
                <a:gd name="T8" fmla="*/ 0 w 619"/>
                <a:gd name="T9" fmla="*/ 451802 h 472"/>
                <a:gd name="T10" fmla="*/ 82812 w 619"/>
                <a:gd name="T11" fmla="*/ 536017 h 472"/>
                <a:gd name="T12" fmla="*/ 618257 w 619"/>
                <a:gd name="T13" fmla="*/ 536017 h 472"/>
                <a:gd name="T14" fmla="*/ 701070 w 619"/>
                <a:gd name="T15" fmla="*/ 451802 h 472"/>
                <a:gd name="T16" fmla="*/ 701070 w 619"/>
                <a:gd name="T17" fmla="*/ 83077 h 472"/>
                <a:gd name="T18" fmla="*/ 618257 w 619"/>
                <a:gd name="T19" fmla="*/ 0 h 472"/>
                <a:gd name="T20" fmla="*/ 634139 w 619"/>
                <a:gd name="T21" fmla="*/ 50074 h 472"/>
                <a:gd name="T22" fmla="*/ 634139 w 619"/>
                <a:gd name="T23" fmla="*/ 50074 h 472"/>
                <a:gd name="T24" fmla="*/ 350535 w 619"/>
                <a:gd name="T25" fmla="*/ 267439 h 472"/>
                <a:gd name="T26" fmla="*/ 66931 w 619"/>
                <a:gd name="T27" fmla="*/ 50074 h 472"/>
                <a:gd name="T28" fmla="*/ 634139 w 619"/>
                <a:gd name="T29" fmla="*/ 50074 h 472"/>
                <a:gd name="T30" fmla="*/ 32898 w 619"/>
                <a:gd name="T31" fmla="*/ 451802 h 472"/>
                <a:gd name="T32" fmla="*/ 32898 w 619"/>
                <a:gd name="T33" fmla="*/ 451802 h 472"/>
                <a:gd name="T34" fmla="*/ 32898 w 619"/>
                <a:gd name="T35" fmla="*/ 83077 h 472"/>
                <a:gd name="T36" fmla="*/ 233690 w 619"/>
                <a:gd name="T37" fmla="*/ 251507 h 472"/>
                <a:gd name="T38" fmla="*/ 32898 w 619"/>
                <a:gd name="T39" fmla="*/ 451802 h 472"/>
                <a:gd name="T40" fmla="*/ 66931 w 619"/>
                <a:gd name="T41" fmla="*/ 485943 h 472"/>
                <a:gd name="T42" fmla="*/ 66931 w 619"/>
                <a:gd name="T43" fmla="*/ 485943 h 472"/>
                <a:gd name="T44" fmla="*/ 267722 w 619"/>
                <a:gd name="T45" fmla="*/ 267439 h 472"/>
                <a:gd name="T46" fmla="*/ 350535 w 619"/>
                <a:gd name="T47" fmla="*/ 334584 h 472"/>
                <a:gd name="T48" fmla="*/ 417465 w 619"/>
                <a:gd name="T49" fmla="*/ 267439 h 472"/>
                <a:gd name="T50" fmla="*/ 634139 w 619"/>
                <a:gd name="T51" fmla="*/ 485943 h 472"/>
                <a:gd name="T52" fmla="*/ 66931 w 619"/>
                <a:gd name="T53" fmla="*/ 485943 h 472"/>
                <a:gd name="T54" fmla="*/ 668171 w 619"/>
                <a:gd name="T55" fmla="*/ 451802 h 472"/>
                <a:gd name="T56" fmla="*/ 668171 w 619"/>
                <a:gd name="T57" fmla="*/ 451802 h 472"/>
                <a:gd name="T58" fmla="*/ 668171 w 619"/>
                <a:gd name="T59" fmla="*/ 451802 h 472"/>
                <a:gd name="T60" fmla="*/ 467380 w 619"/>
                <a:gd name="T61" fmla="*/ 251507 h 472"/>
                <a:gd name="T62" fmla="*/ 668171 w 619"/>
                <a:gd name="T63" fmla="*/ 83077 h 472"/>
                <a:gd name="T64" fmla="*/ 668171 w 619"/>
                <a:gd name="T65" fmla="*/ 451802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8" name="Freeform 183"/>
            <p:cNvSpPr>
              <a:spLocks noChangeArrowheads="1"/>
            </p:cNvSpPr>
            <p:nvPr/>
          </p:nvSpPr>
          <p:spPr bwMode="auto">
            <a:xfrm>
              <a:off x="16367125" y="7564438"/>
              <a:ext cx="749300" cy="730250"/>
            </a:xfrm>
            <a:custGeom>
              <a:avLst/>
              <a:gdLst>
                <a:gd name="T0" fmla="*/ 382784 w 634"/>
                <a:gd name="T1" fmla="*/ 0 h 619"/>
                <a:gd name="T2" fmla="*/ 382784 w 634"/>
                <a:gd name="T3" fmla="*/ 0 h 619"/>
                <a:gd name="T4" fmla="*/ 0 w 634"/>
                <a:gd name="T5" fmla="*/ 208849 h 619"/>
                <a:gd name="T6" fmla="*/ 0 w 634"/>
                <a:gd name="T7" fmla="*/ 643067 h 619"/>
                <a:gd name="T8" fmla="*/ 105147 w 634"/>
                <a:gd name="T9" fmla="*/ 729202 h 619"/>
                <a:gd name="T10" fmla="*/ 661602 w 634"/>
                <a:gd name="T11" fmla="*/ 729202 h 619"/>
                <a:gd name="T12" fmla="*/ 747847 w 634"/>
                <a:gd name="T13" fmla="*/ 643067 h 619"/>
                <a:gd name="T14" fmla="*/ 747847 w 634"/>
                <a:gd name="T15" fmla="*/ 208849 h 619"/>
                <a:gd name="T16" fmla="*/ 382784 w 634"/>
                <a:gd name="T17" fmla="*/ 0 h 619"/>
                <a:gd name="T18" fmla="*/ 53164 w 634"/>
                <a:gd name="T19" fmla="*/ 643067 h 619"/>
                <a:gd name="T20" fmla="*/ 53164 w 634"/>
                <a:gd name="T21" fmla="*/ 643067 h 619"/>
                <a:gd name="T22" fmla="*/ 53164 w 634"/>
                <a:gd name="T23" fmla="*/ 278466 h 619"/>
                <a:gd name="T24" fmla="*/ 261097 w 634"/>
                <a:gd name="T25" fmla="*/ 451916 h 619"/>
                <a:gd name="T26" fmla="*/ 53164 w 634"/>
                <a:gd name="T27" fmla="*/ 660766 h 619"/>
                <a:gd name="T28" fmla="*/ 53164 w 634"/>
                <a:gd name="T29" fmla="*/ 643067 h 619"/>
                <a:gd name="T30" fmla="*/ 87426 w 634"/>
                <a:gd name="T31" fmla="*/ 694984 h 619"/>
                <a:gd name="T32" fmla="*/ 87426 w 634"/>
                <a:gd name="T33" fmla="*/ 694984 h 619"/>
                <a:gd name="T34" fmla="*/ 296539 w 634"/>
                <a:gd name="T35" fmla="*/ 469616 h 619"/>
                <a:gd name="T36" fmla="*/ 382784 w 634"/>
                <a:gd name="T37" fmla="*/ 521533 h 619"/>
                <a:gd name="T38" fmla="*/ 452489 w 634"/>
                <a:gd name="T39" fmla="*/ 469616 h 619"/>
                <a:gd name="T40" fmla="*/ 661602 w 634"/>
                <a:gd name="T41" fmla="*/ 694984 h 619"/>
                <a:gd name="T42" fmla="*/ 87426 w 634"/>
                <a:gd name="T43" fmla="*/ 694984 h 619"/>
                <a:gd name="T44" fmla="*/ 695864 w 634"/>
                <a:gd name="T45" fmla="*/ 643067 h 619"/>
                <a:gd name="T46" fmla="*/ 695864 w 634"/>
                <a:gd name="T47" fmla="*/ 643067 h 619"/>
                <a:gd name="T48" fmla="*/ 695864 w 634"/>
                <a:gd name="T49" fmla="*/ 660766 h 619"/>
                <a:gd name="T50" fmla="*/ 486750 w 634"/>
                <a:gd name="T51" fmla="*/ 451916 h 619"/>
                <a:gd name="T52" fmla="*/ 695864 w 634"/>
                <a:gd name="T53" fmla="*/ 278466 h 619"/>
                <a:gd name="T54" fmla="*/ 695864 w 634"/>
                <a:gd name="T55" fmla="*/ 643067 h 619"/>
                <a:gd name="T56" fmla="*/ 382784 w 634"/>
                <a:gd name="T57" fmla="*/ 469616 h 619"/>
                <a:gd name="T58" fmla="*/ 382784 w 634"/>
                <a:gd name="T59" fmla="*/ 469616 h 619"/>
                <a:gd name="T60" fmla="*/ 53164 w 634"/>
                <a:gd name="T61" fmla="*/ 226548 h 619"/>
                <a:gd name="T62" fmla="*/ 382784 w 634"/>
                <a:gd name="T63" fmla="*/ 53097 h 619"/>
                <a:gd name="T64" fmla="*/ 695864 w 634"/>
                <a:gd name="T65" fmla="*/ 226548 h 619"/>
                <a:gd name="T66" fmla="*/ 382784 w 634"/>
                <a:gd name="T67" fmla="*/ 46961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9" name="Freeform 179"/>
            <p:cNvSpPr>
              <a:spLocks noChangeArrowheads="1"/>
            </p:cNvSpPr>
            <p:nvPr/>
          </p:nvSpPr>
          <p:spPr bwMode="auto">
            <a:xfrm>
              <a:off x="16422688" y="10596563"/>
              <a:ext cx="665162" cy="617537"/>
            </a:xfrm>
            <a:custGeom>
              <a:avLst/>
              <a:gdLst>
                <a:gd name="T0" fmla="*/ 617256 w 634"/>
                <a:gd name="T1" fmla="*/ 0 h 590"/>
                <a:gd name="T2" fmla="*/ 617256 w 634"/>
                <a:gd name="T3" fmla="*/ 0 h 590"/>
                <a:gd name="T4" fmla="*/ 431765 w 634"/>
                <a:gd name="T5" fmla="*/ 122463 h 590"/>
                <a:gd name="T6" fmla="*/ 169772 w 634"/>
                <a:gd name="T7" fmla="*/ 122463 h 590"/>
                <a:gd name="T8" fmla="*/ 0 w 634"/>
                <a:gd name="T9" fmla="*/ 277374 h 590"/>
                <a:gd name="T10" fmla="*/ 123661 w 634"/>
                <a:gd name="T11" fmla="*/ 415537 h 590"/>
                <a:gd name="T12" fmla="*/ 123661 w 634"/>
                <a:gd name="T13" fmla="*/ 585102 h 590"/>
                <a:gd name="T14" fmla="*/ 169772 w 634"/>
                <a:gd name="T15" fmla="*/ 616502 h 590"/>
                <a:gd name="T16" fmla="*/ 231602 w 634"/>
                <a:gd name="T17" fmla="*/ 616502 h 590"/>
                <a:gd name="T18" fmla="*/ 277713 w 634"/>
                <a:gd name="T19" fmla="*/ 585102 h 590"/>
                <a:gd name="T20" fmla="*/ 277713 w 634"/>
                <a:gd name="T21" fmla="*/ 415537 h 590"/>
                <a:gd name="T22" fmla="*/ 431765 w 634"/>
                <a:gd name="T23" fmla="*/ 415537 h 590"/>
                <a:gd name="T24" fmla="*/ 617256 w 634"/>
                <a:gd name="T25" fmla="*/ 539047 h 590"/>
                <a:gd name="T26" fmla="*/ 663367 w 634"/>
                <a:gd name="T27" fmla="*/ 492993 h 590"/>
                <a:gd name="T28" fmla="*/ 663367 w 634"/>
                <a:gd name="T29" fmla="*/ 46055 h 590"/>
                <a:gd name="T30" fmla="*/ 617256 w 634"/>
                <a:gd name="T31" fmla="*/ 0 h 590"/>
                <a:gd name="T32" fmla="*/ 231602 w 634"/>
                <a:gd name="T33" fmla="*/ 554747 h 590"/>
                <a:gd name="T34" fmla="*/ 231602 w 634"/>
                <a:gd name="T35" fmla="*/ 554747 h 590"/>
                <a:gd name="T36" fmla="*/ 216930 w 634"/>
                <a:gd name="T37" fmla="*/ 585102 h 590"/>
                <a:gd name="T38" fmla="*/ 185491 w 634"/>
                <a:gd name="T39" fmla="*/ 585102 h 590"/>
                <a:gd name="T40" fmla="*/ 169772 w 634"/>
                <a:gd name="T41" fmla="*/ 554747 h 590"/>
                <a:gd name="T42" fmla="*/ 169772 w 634"/>
                <a:gd name="T43" fmla="*/ 415537 h 590"/>
                <a:gd name="T44" fmla="*/ 231602 w 634"/>
                <a:gd name="T45" fmla="*/ 415537 h 590"/>
                <a:gd name="T46" fmla="*/ 231602 w 634"/>
                <a:gd name="T47" fmla="*/ 554747 h 590"/>
                <a:gd name="T48" fmla="*/ 339543 w 634"/>
                <a:gd name="T49" fmla="*/ 369483 h 590"/>
                <a:gd name="T50" fmla="*/ 339543 w 634"/>
                <a:gd name="T51" fmla="*/ 369483 h 590"/>
                <a:gd name="T52" fmla="*/ 169772 w 634"/>
                <a:gd name="T53" fmla="*/ 369483 h 590"/>
                <a:gd name="T54" fmla="*/ 46111 w 634"/>
                <a:gd name="T55" fmla="*/ 277374 h 590"/>
                <a:gd name="T56" fmla="*/ 169772 w 634"/>
                <a:gd name="T57" fmla="*/ 169564 h 590"/>
                <a:gd name="T58" fmla="*/ 339543 w 634"/>
                <a:gd name="T59" fmla="*/ 169564 h 590"/>
                <a:gd name="T60" fmla="*/ 339543 w 634"/>
                <a:gd name="T61" fmla="*/ 369483 h 590"/>
                <a:gd name="T62" fmla="*/ 431765 w 634"/>
                <a:gd name="T63" fmla="*/ 369483 h 590"/>
                <a:gd name="T64" fmla="*/ 431765 w 634"/>
                <a:gd name="T65" fmla="*/ 369483 h 590"/>
                <a:gd name="T66" fmla="*/ 370983 w 634"/>
                <a:gd name="T67" fmla="*/ 369483 h 590"/>
                <a:gd name="T68" fmla="*/ 370983 w 634"/>
                <a:gd name="T69" fmla="*/ 169564 h 590"/>
                <a:gd name="T70" fmla="*/ 431765 w 634"/>
                <a:gd name="T71" fmla="*/ 169564 h 590"/>
                <a:gd name="T72" fmla="*/ 431765 w 634"/>
                <a:gd name="T73" fmla="*/ 369483 h 590"/>
                <a:gd name="T74" fmla="*/ 617256 w 634"/>
                <a:gd name="T75" fmla="*/ 492993 h 590"/>
                <a:gd name="T76" fmla="*/ 617256 w 634"/>
                <a:gd name="T77" fmla="*/ 492993 h 590"/>
                <a:gd name="T78" fmla="*/ 478924 w 634"/>
                <a:gd name="T79" fmla="*/ 400884 h 590"/>
                <a:gd name="T80" fmla="*/ 478924 w 634"/>
                <a:gd name="T81" fmla="*/ 153864 h 590"/>
                <a:gd name="T82" fmla="*/ 617256 w 634"/>
                <a:gd name="T83" fmla="*/ 46055 h 590"/>
                <a:gd name="T84" fmla="*/ 617256 w 634"/>
                <a:gd name="T85" fmla="*/ 492993 h 5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34" h="59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0" name="矩形 219"/>
            <p:cNvSpPr/>
            <p:nvPr/>
          </p:nvSpPr>
          <p:spPr>
            <a:xfrm>
              <a:off x="17911645" y="10592096"/>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21" name="矩形 220"/>
            <p:cNvSpPr/>
            <p:nvPr/>
          </p:nvSpPr>
          <p:spPr>
            <a:xfrm>
              <a:off x="17911645" y="7616825"/>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22" name="矩形 221"/>
            <p:cNvSpPr/>
            <p:nvPr/>
          </p:nvSpPr>
          <p:spPr>
            <a:xfrm>
              <a:off x="17911645" y="4840962"/>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grpSp>
      <p:grpSp>
        <p:nvGrpSpPr>
          <p:cNvPr id="223" name="Group 23"/>
          <p:cNvGrpSpPr/>
          <p:nvPr/>
        </p:nvGrpSpPr>
        <p:grpSpPr bwMode="auto">
          <a:xfrm>
            <a:off x="5035551" y="3027494"/>
            <a:ext cx="2766219" cy="2127912"/>
            <a:chOff x="10070537" y="3323510"/>
            <a:chExt cx="5533238" cy="4265690"/>
          </a:xfrm>
        </p:grpSpPr>
        <p:grpSp>
          <p:nvGrpSpPr>
            <p:cNvPr id="224" name="Group 62"/>
            <p:cNvGrpSpPr/>
            <p:nvPr/>
          </p:nvGrpSpPr>
          <p:grpSpPr bwMode="auto">
            <a:xfrm>
              <a:off x="10070537" y="3323510"/>
              <a:ext cx="4265896" cy="4265690"/>
              <a:chOff x="10070537" y="3323510"/>
              <a:chExt cx="4265896" cy="4265690"/>
            </a:xfrm>
          </p:grpSpPr>
          <p:sp>
            <p:nvSpPr>
              <p:cNvPr id="232" name="Freeform 13"/>
              <p:cNvSpPr>
                <a:spLocks noChangeArrowheads="1"/>
              </p:cNvSpPr>
              <p:nvPr/>
            </p:nvSpPr>
            <p:spPr bwMode="auto">
              <a:xfrm>
                <a:off x="10070537" y="3323510"/>
                <a:ext cx="4265896" cy="4265690"/>
              </a:xfrm>
              <a:custGeom>
                <a:avLst/>
                <a:gdLst>
                  <a:gd name="T0" fmla="*/ 1536065523 w 4540"/>
                  <a:gd name="T1" fmla="*/ 767826079 h 4540"/>
                  <a:gd name="T2" fmla="*/ 1536065523 w 4540"/>
                  <a:gd name="T3" fmla="*/ 767826079 h 4540"/>
                  <a:gd name="T4" fmla="*/ 768202364 w 4540"/>
                  <a:gd name="T5" fmla="*/ 1535991346 h 4540"/>
                  <a:gd name="T6" fmla="*/ 0 w 4540"/>
                  <a:gd name="T7" fmla="*/ 767826079 h 4540"/>
                  <a:gd name="T8" fmla="*/ 768202364 w 4540"/>
                  <a:gd name="T9" fmla="*/ 0 h 4540"/>
                  <a:gd name="T10" fmla="*/ 1536065523 w 4540"/>
                  <a:gd name="T11" fmla="*/ 767826079 h 45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rgbClr val="144E84"/>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3" name="Freeform 14"/>
              <p:cNvSpPr>
                <a:spLocks noChangeArrowheads="1"/>
              </p:cNvSpPr>
              <p:nvPr/>
            </p:nvSpPr>
            <p:spPr bwMode="auto">
              <a:xfrm>
                <a:off x="10542684" y="3791492"/>
                <a:ext cx="3321600" cy="3321439"/>
              </a:xfrm>
              <a:custGeom>
                <a:avLst/>
                <a:gdLst>
                  <a:gd name="T0" fmla="*/ 1194963907 w 3538"/>
                  <a:gd name="T1" fmla="*/ 597284481 h 3538"/>
                  <a:gd name="T2" fmla="*/ 1194963907 w 3538"/>
                  <a:gd name="T3" fmla="*/ 597284481 h 3538"/>
                  <a:gd name="T4" fmla="*/ 597651413 w 3538"/>
                  <a:gd name="T5" fmla="*/ 1194905987 h 3538"/>
                  <a:gd name="T6" fmla="*/ 0 w 3538"/>
                  <a:gd name="T7" fmla="*/ 597284481 h 3538"/>
                  <a:gd name="T8" fmla="*/ 597651413 w 3538"/>
                  <a:gd name="T9" fmla="*/ 0 h 3538"/>
                  <a:gd name="T10" fmla="*/ 1194963907 w 3538"/>
                  <a:gd name="T11" fmla="*/ 597284481 h 3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rgbClr val="55B5E2"/>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sp>
            <p:nvSpPr>
              <p:cNvPr id="234" name="Freeform 15"/>
              <p:cNvSpPr>
                <a:spLocks noChangeArrowheads="1"/>
              </p:cNvSpPr>
              <p:nvPr/>
            </p:nvSpPr>
            <p:spPr bwMode="auto">
              <a:xfrm>
                <a:off x="11010691" y="4263617"/>
                <a:ext cx="2381445" cy="2381333"/>
              </a:xfrm>
              <a:custGeom>
                <a:avLst/>
                <a:gdLst>
                  <a:gd name="T0" fmla="*/ 856843160 w 2536"/>
                  <a:gd name="T1" fmla="*/ 428233348 h 2536"/>
                  <a:gd name="T2" fmla="*/ 856843160 w 2536"/>
                  <a:gd name="T3" fmla="*/ 428233348 h 2536"/>
                  <a:gd name="T4" fmla="*/ 428590610 w 2536"/>
                  <a:gd name="T5" fmla="*/ 856803801 h 2536"/>
                  <a:gd name="T6" fmla="*/ 0 w 2536"/>
                  <a:gd name="T7" fmla="*/ 428233348 h 2536"/>
                  <a:gd name="T8" fmla="*/ 428590610 w 2536"/>
                  <a:gd name="T9" fmla="*/ 0 h 2536"/>
                  <a:gd name="T10" fmla="*/ 856843160 w 2536"/>
                  <a:gd name="T11" fmla="*/ 428233348 h 2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sp>
            <p:nvSpPr>
              <p:cNvPr id="235" name="Freeform 16"/>
              <p:cNvSpPr>
                <a:spLocks noChangeArrowheads="1"/>
              </p:cNvSpPr>
              <p:nvPr/>
            </p:nvSpPr>
            <p:spPr bwMode="auto">
              <a:xfrm>
                <a:off x="11482839" y="4731602"/>
                <a:ext cx="1441293" cy="1445364"/>
              </a:xfrm>
              <a:custGeom>
                <a:avLst/>
                <a:gdLst>
                  <a:gd name="T0" fmla="*/ 518724545 w 1534"/>
                  <a:gd name="T1" fmla="*/ 260672385 h 1537"/>
                  <a:gd name="T2" fmla="*/ 518724545 w 1534"/>
                  <a:gd name="T3" fmla="*/ 260672385 h 1537"/>
                  <a:gd name="T4" fmla="*/ 259531394 w 1534"/>
                  <a:gd name="T5" fmla="*/ 520666756 h 1537"/>
                  <a:gd name="T6" fmla="*/ 0 w 1534"/>
                  <a:gd name="T7" fmla="*/ 260672385 h 1537"/>
                  <a:gd name="T8" fmla="*/ 259531394 w 1534"/>
                  <a:gd name="T9" fmla="*/ 0 h 1537"/>
                  <a:gd name="T10" fmla="*/ 518724545 w 1534"/>
                  <a:gd name="T11" fmla="*/ 260672385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rgbClr val="002E59"/>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6" name="Freeform 17"/>
              <p:cNvSpPr>
                <a:spLocks noChangeArrowheads="1"/>
              </p:cNvSpPr>
              <p:nvPr/>
            </p:nvSpPr>
            <p:spPr bwMode="auto">
              <a:xfrm>
                <a:off x="11950843" y="5199582"/>
                <a:ext cx="501141" cy="501117"/>
              </a:xfrm>
              <a:custGeom>
                <a:avLst/>
                <a:gdLst>
                  <a:gd name="T0" fmla="*/ 179594884 w 535"/>
                  <a:gd name="T1" fmla="*/ 90129873 h 535"/>
                  <a:gd name="T2" fmla="*/ 179594884 w 535"/>
                  <a:gd name="T3" fmla="*/ 90129873 h 535"/>
                  <a:gd name="T4" fmla="*/ 89460694 w 535"/>
                  <a:gd name="T5" fmla="*/ 179586283 h 535"/>
                  <a:gd name="T6" fmla="*/ 0 w 535"/>
                  <a:gd name="T7" fmla="*/ 90129873 h 535"/>
                  <a:gd name="T8" fmla="*/ 89460694 w 535"/>
                  <a:gd name="T9" fmla="*/ 0 h 535"/>
                  <a:gd name="T10" fmla="*/ 179594884 w 535"/>
                  <a:gd name="T11" fmla="*/ 90129873 h 5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grpSp>
        <p:grpSp>
          <p:nvGrpSpPr>
            <p:cNvPr id="225" name="Group 68"/>
            <p:cNvGrpSpPr/>
            <p:nvPr/>
          </p:nvGrpSpPr>
          <p:grpSpPr bwMode="auto">
            <a:xfrm>
              <a:off x="12124791" y="3770786"/>
              <a:ext cx="3478984" cy="1689710"/>
              <a:chOff x="12124791" y="3770786"/>
              <a:chExt cx="3478984" cy="1689710"/>
            </a:xfrm>
          </p:grpSpPr>
          <p:sp>
            <p:nvSpPr>
              <p:cNvPr id="226" name="Freeform 18"/>
              <p:cNvSpPr>
                <a:spLocks noChangeArrowheads="1"/>
              </p:cNvSpPr>
              <p:nvPr/>
            </p:nvSpPr>
            <p:spPr bwMode="auto">
              <a:xfrm>
                <a:off x="12124793" y="4118666"/>
                <a:ext cx="2841169" cy="1341829"/>
              </a:xfrm>
              <a:custGeom>
                <a:avLst/>
                <a:gdLst>
                  <a:gd name="T0" fmla="*/ 100219111 w 3023"/>
                  <a:gd name="T1" fmla="*/ 382395930 h 1430"/>
                  <a:gd name="T2" fmla="*/ 1002867807 w 3023"/>
                  <a:gd name="T3" fmla="*/ 0 h 1430"/>
                  <a:gd name="T4" fmla="*/ 1023182683 w 3023"/>
                  <a:gd name="T5" fmla="*/ 48938286 h 1430"/>
                  <a:gd name="T6" fmla="*/ 0 w 3023"/>
                  <a:gd name="T7" fmla="*/ 482298383 h 1430"/>
                  <a:gd name="T8" fmla="*/ 100219111 w 3023"/>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7" name="Freeform 19"/>
              <p:cNvSpPr>
                <a:spLocks noChangeArrowheads="1"/>
              </p:cNvSpPr>
              <p:nvPr/>
            </p:nvSpPr>
            <p:spPr bwMode="auto">
              <a:xfrm>
                <a:off x="12124791" y="4255333"/>
                <a:ext cx="2899153" cy="1205163"/>
              </a:xfrm>
              <a:custGeom>
                <a:avLst/>
                <a:gdLst>
                  <a:gd name="T0" fmla="*/ 141743780 w 3086"/>
                  <a:gd name="T1" fmla="*/ 430563943 h 1285"/>
                  <a:gd name="T2" fmla="*/ 1043629318 w 3086"/>
                  <a:gd name="T3" fmla="*/ 48552594 h 1285"/>
                  <a:gd name="T4" fmla="*/ 1022316880 w 3086"/>
                  <a:gd name="T5" fmla="*/ 0 h 1285"/>
                  <a:gd name="T6" fmla="*/ 0 w 3086"/>
                  <a:gd name="T7" fmla="*/ 432923624 h 1285"/>
                  <a:gd name="T8" fmla="*/ 141743780 w 3086"/>
                  <a:gd name="T9" fmla="*/ 430563943 h 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8" name="Freeform 20"/>
              <p:cNvSpPr>
                <a:spLocks noChangeArrowheads="1"/>
              </p:cNvSpPr>
              <p:nvPr/>
            </p:nvSpPr>
            <p:spPr bwMode="auto">
              <a:xfrm>
                <a:off x="12157926" y="4097957"/>
                <a:ext cx="2841169" cy="1341829"/>
              </a:xfrm>
              <a:custGeom>
                <a:avLst/>
                <a:gdLst>
                  <a:gd name="T0" fmla="*/ 100020228 w 3026"/>
                  <a:gd name="T1" fmla="*/ 382395930 h 1430"/>
                  <a:gd name="T2" fmla="*/ 1001556202 w 3026"/>
                  <a:gd name="T3" fmla="*/ 0 h 1430"/>
                  <a:gd name="T4" fmla="*/ 1022168291 w 3026"/>
                  <a:gd name="T5" fmla="*/ 48601422 h 1430"/>
                  <a:gd name="T6" fmla="*/ 0 w 3026"/>
                  <a:gd name="T7" fmla="*/ 482298383 h 1430"/>
                  <a:gd name="T8" fmla="*/ 100020228 w 3026"/>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6" h="1430">
                    <a:moveTo>
                      <a:pt x="296" y="1133"/>
                    </a:moveTo>
                    <a:lnTo>
                      <a:pt x="2964" y="0"/>
                    </a:lnTo>
                    <a:lnTo>
                      <a:pt x="3025" y="144"/>
                    </a:lnTo>
                    <a:lnTo>
                      <a:pt x="0" y="1429"/>
                    </a:lnTo>
                    <a:lnTo>
                      <a:pt x="296" y="1133"/>
                    </a:lnTo>
                  </a:path>
                </a:pathLst>
              </a:custGeom>
              <a:solidFill>
                <a:srgbClr val="A6A6A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9" name="Freeform 21"/>
              <p:cNvSpPr>
                <a:spLocks noChangeArrowheads="1"/>
              </p:cNvSpPr>
              <p:nvPr/>
            </p:nvSpPr>
            <p:spPr bwMode="auto">
              <a:xfrm>
                <a:off x="12157924" y="4234626"/>
                <a:ext cx="2899153" cy="1209302"/>
              </a:xfrm>
              <a:custGeom>
                <a:avLst/>
                <a:gdLst>
                  <a:gd name="T0" fmla="*/ 141806968 w 3089"/>
                  <a:gd name="T1" fmla="*/ 433191536 h 1286"/>
                  <a:gd name="T2" fmla="*/ 1042615758 w 3089"/>
                  <a:gd name="T3" fmla="*/ 49149757 h 1286"/>
                  <a:gd name="T4" fmla="*/ 1021344666 w 3089"/>
                  <a:gd name="T5" fmla="*/ 0 h 1286"/>
                  <a:gd name="T6" fmla="*/ 0 w 3089"/>
                  <a:gd name="T7" fmla="*/ 435565003 h 1286"/>
                  <a:gd name="T8" fmla="*/ 141806968 w 3089"/>
                  <a:gd name="T9" fmla="*/ 433191536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9" h="1286">
                    <a:moveTo>
                      <a:pt x="420" y="1278"/>
                    </a:moveTo>
                    <a:lnTo>
                      <a:pt x="3088" y="145"/>
                    </a:lnTo>
                    <a:lnTo>
                      <a:pt x="3025" y="0"/>
                    </a:lnTo>
                    <a:lnTo>
                      <a:pt x="0" y="1285"/>
                    </a:lnTo>
                    <a:lnTo>
                      <a:pt x="420" y="1278"/>
                    </a:lnTo>
                  </a:path>
                </a:pathLst>
              </a:custGeom>
              <a:solidFill>
                <a:srgbClr val="7F7F7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0" name="Freeform 22"/>
              <p:cNvSpPr>
                <a:spLocks noChangeArrowheads="1"/>
              </p:cNvSpPr>
              <p:nvPr/>
            </p:nvSpPr>
            <p:spPr bwMode="auto">
              <a:xfrm>
                <a:off x="14560081" y="3770786"/>
                <a:ext cx="820046" cy="604652"/>
              </a:xfrm>
              <a:custGeom>
                <a:avLst/>
                <a:gdLst>
                  <a:gd name="T0" fmla="*/ 0 w 875"/>
                  <a:gd name="T1" fmla="*/ 217275687 h 644"/>
                  <a:gd name="T2" fmla="*/ 0 w 875"/>
                  <a:gd name="T3" fmla="*/ 217275687 h 644"/>
                  <a:gd name="T4" fmla="*/ 109080176 w 875"/>
                  <a:gd name="T5" fmla="*/ 79746463 h 644"/>
                  <a:gd name="T6" fmla="*/ 294247500 w 875"/>
                  <a:gd name="T7" fmla="*/ 0 h 644"/>
                  <a:gd name="T8" fmla="*/ 207723744 w 875"/>
                  <a:gd name="T9" fmla="*/ 129419001 h 644"/>
                  <a:gd name="T10" fmla="*/ 0 w 875"/>
                  <a:gd name="T11" fmla="*/ 217275687 h 6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rgbClr val="0A56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1" name="Freeform 23"/>
              <p:cNvSpPr>
                <a:spLocks noChangeArrowheads="1"/>
              </p:cNvSpPr>
              <p:nvPr/>
            </p:nvSpPr>
            <p:spPr bwMode="auto">
              <a:xfrm>
                <a:off x="14597357" y="4218063"/>
                <a:ext cx="1006418" cy="401719"/>
              </a:xfrm>
              <a:custGeom>
                <a:avLst/>
                <a:gdLst>
                  <a:gd name="T0" fmla="*/ 0 w 1071"/>
                  <a:gd name="T1" fmla="*/ 89228658 h 427"/>
                  <a:gd name="T2" fmla="*/ 0 w 1071"/>
                  <a:gd name="T3" fmla="*/ 89228658 h 427"/>
                  <a:gd name="T4" fmla="*/ 176003808 w 1071"/>
                  <a:gd name="T5" fmla="*/ 106531739 h 427"/>
                  <a:gd name="T6" fmla="*/ 362162008 w 1071"/>
                  <a:gd name="T7" fmla="*/ 26802278 h 427"/>
                  <a:gd name="T8" fmla="*/ 209850839 w 1071"/>
                  <a:gd name="T9" fmla="*/ 0 h 427"/>
                  <a:gd name="T10" fmla="*/ 0 w 1071"/>
                  <a:gd name="T11" fmla="*/ 89228658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rgbClr val="002E59"/>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grpSp>
    </p:spTree>
  </p:cSld>
  <p:clrMapOvr>
    <a:masterClrMapping/>
  </p:clrMapOvr>
  <p:transition advTm="285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grpId="0" nodeType="afterEffect">
                                  <p:stCondLst>
                                    <p:cond delay="200"/>
                                  </p:stCondLst>
                                  <p:childTnLst>
                                    <p:set>
                                      <p:cBhvr>
                                        <p:cTn id="14" dur="indefinite" fill="hold"/>
                                        <p:tgtEl>
                                          <p:spTgt spid="182"/>
                                        </p:tgtEl>
                                        <p:attrNameLst>
                                          <p:attrName>style.visibility</p:attrName>
                                        </p:attrNameLst>
                                      </p:cBhvr>
                                      <p:to>
                                        <p:strVal val="visible"/>
                                      </p:to>
                                    </p:set>
                                    <p:anim calcmode="lin" valueType="num">
                                      <p:cBhvr>
                                        <p:cTn id="15" dur="700" fill="hold"/>
                                        <p:tgtEl>
                                          <p:spTgt spid="182"/>
                                        </p:tgtEl>
                                        <p:attrNameLst>
                                          <p:attrName>ppt_x</p:attrName>
                                        </p:attrNameLst>
                                      </p:cBhvr>
                                      <p:tavLst>
                                        <p:tav tm="0">
                                          <p:val>
                                            <p:strVal val="0-#ppt_w/2"/>
                                          </p:val>
                                        </p:tav>
                                        <p:tav tm="100000">
                                          <p:val>
                                            <p:strVal val="#ppt_x"/>
                                          </p:val>
                                        </p:tav>
                                      </p:tavLst>
                                    </p:anim>
                                    <p:anim calcmode="lin" valueType="num">
                                      <p:cBhvr>
                                        <p:cTn id="16" dur="700" fill="hold"/>
                                        <p:tgtEl>
                                          <p:spTgt spid="182"/>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500"/>
                                  </p:stCondLst>
                                  <p:childTnLst>
                                    <p:set>
                                      <p:cBhvr>
                                        <p:cTn id="18" dur="1" fill="hold">
                                          <p:stCondLst>
                                            <p:cond delay="0"/>
                                          </p:stCondLst>
                                        </p:cTn>
                                        <p:tgtEl>
                                          <p:spTgt spid="223"/>
                                        </p:tgtEl>
                                        <p:attrNameLst>
                                          <p:attrName>style.visibility</p:attrName>
                                        </p:attrNameLst>
                                      </p:cBhvr>
                                      <p:to>
                                        <p:strVal val="visible"/>
                                      </p:to>
                                    </p:set>
                                    <p:anim calcmode="lin" valueType="num">
                                      <p:cBhvr>
                                        <p:cTn id="19" dur="500" fill="hold"/>
                                        <p:tgtEl>
                                          <p:spTgt spid="223"/>
                                        </p:tgtEl>
                                        <p:attrNameLst>
                                          <p:attrName>ppt_w</p:attrName>
                                        </p:attrNameLst>
                                      </p:cBhvr>
                                      <p:tavLst>
                                        <p:tav tm="0">
                                          <p:val>
                                            <p:fltVal val="0"/>
                                          </p:val>
                                        </p:tav>
                                        <p:tav tm="100000">
                                          <p:val>
                                            <p:strVal val="#ppt_w"/>
                                          </p:val>
                                        </p:tav>
                                      </p:tavLst>
                                    </p:anim>
                                    <p:anim calcmode="lin" valueType="num">
                                      <p:cBhvr>
                                        <p:cTn id="20" dur="500" fill="hold"/>
                                        <p:tgtEl>
                                          <p:spTgt spid="223"/>
                                        </p:tgtEl>
                                        <p:attrNameLst>
                                          <p:attrName>ppt_h</p:attrName>
                                        </p:attrNameLst>
                                      </p:cBhvr>
                                      <p:tavLst>
                                        <p:tav tm="0">
                                          <p:val>
                                            <p:fltVal val="0"/>
                                          </p:val>
                                        </p:tav>
                                        <p:tav tm="100000">
                                          <p:val>
                                            <p:strVal val="#ppt_h"/>
                                          </p:val>
                                        </p:tav>
                                      </p:tavLst>
                                    </p:anim>
                                    <p:animEffect transition="in" filter="fade">
                                      <p:cBhvr>
                                        <p:cTn id="21" dur="500"/>
                                        <p:tgtEl>
                                          <p:spTgt spid="223"/>
                                        </p:tgtEl>
                                      </p:cBhvr>
                                    </p:animEffect>
                                  </p:childTnLst>
                                </p:cTn>
                              </p:par>
                              <p:par>
                                <p:cTn id="22" presetID="22" presetClass="entr" presetSubtype="2" fill="hold" nodeType="withEffect">
                                  <p:stCondLst>
                                    <p:cond delay="750"/>
                                  </p:stCondLst>
                                  <p:childTnLst>
                                    <p:set>
                                      <p:cBhvr>
                                        <p:cTn id="23" dur="1" fill="hold">
                                          <p:stCondLst>
                                            <p:cond delay="0"/>
                                          </p:stCondLst>
                                        </p:cTn>
                                        <p:tgtEl>
                                          <p:spTgt spid="183"/>
                                        </p:tgtEl>
                                        <p:attrNameLst>
                                          <p:attrName>style.visibility</p:attrName>
                                        </p:attrNameLst>
                                      </p:cBhvr>
                                      <p:to>
                                        <p:strVal val="visible"/>
                                      </p:to>
                                    </p:set>
                                    <p:animEffect transition="in" filter="wipe(right)">
                                      <p:cBhvr>
                                        <p:cTn id="24" dur="500"/>
                                        <p:tgtEl>
                                          <p:spTgt spid="183"/>
                                        </p:tgtEl>
                                      </p:cBhvr>
                                    </p:animEffect>
                                  </p:childTnLst>
                                </p:cTn>
                              </p:par>
                              <p:par>
                                <p:cTn id="25" presetID="22" presetClass="entr" presetSubtype="8" fill="hold" nodeType="withEffect">
                                  <p:stCondLst>
                                    <p:cond delay="750"/>
                                  </p:stCondLst>
                                  <p:childTnLst>
                                    <p:set>
                                      <p:cBhvr>
                                        <p:cTn id="26" dur="1" fill="hold">
                                          <p:stCondLst>
                                            <p:cond delay="0"/>
                                          </p:stCondLst>
                                        </p:cTn>
                                        <p:tgtEl>
                                          <p:spTgt spid="203"/>
                                        </p:tgtEl>
                                        <p:attrNameLst>
                                          <p:attrName>style.visibility</p:attrName>
                                        </p:attrNameLst>
                                      </p:cBhvr>
                                      <p:to>
                                        <p:strVal val="visible"/>
                                      </p:to>
                                    </p:set>
                                    <p:animEffect transition="in" filter="wipe(left)">
                                      <p:cBhvr>
                                        <p:cTn id="2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8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5" name="图片 4" descr="E:\素材\科技\9243be6186c93baefdf71f7c6f45684e.png9243be6186c93baefdf71f7c6f45684e"/>
          <p:cNvPicPr>
            <a:picLocks noChangeAspect="1"/>
          </p:cNvPicPr>
          <p:nvPr/>
        </p:nvPicPr>
        <p:blipFill>
          <a:blip r:embed="rId4"/>
          <a:srcRect/>
          <a:stretch>
            <a:fillRect/>
          </a:stretch>
        </p:blipFill>
        <p:spPr>
          <a:xfrm>
            <a:off x="6021388" y="394970"/>
            <a:ext cx="6660515" cy="6386830"/>
          </a:xfrm>
          <a:prstGeom prst="rect">
            <a:avLst/>
          </a:prstGeom>
        </p:spPr>
      </p:pic>
      <p:pic>
        <p:nvPicPr>
          <p:cNvPr id="4" name="图片 3" descr="3"/>
          <p:cNvPicPr>
            <a:picLocks noChangeAspect="1"/>
          </p:cNvPicPr>
          <p:nvPr/>
        </p:nvPicPr>
        <p:blipFill>
          <a:blip r:embed="rId5"/>
          <a:stretch>
            <a:fillRect/>
          </a:stretch>
        </p:blipFill>
        <p:spPr>
          <a:xfrm>
            <a:off x="748030" y="3524885"/>
            <a:ext cx="4891405" cy="1097915"/>
          </a:xfrm>
          <a:prstGeom prst="rect">
            <a:avLst/>
          </a:prstGeom>
        </p:spPr>
      </p:pic>
      <p:sp>
        <p:nvSpPr>
          <p:cNvPr id="532" name="文本框 531"/>
          <p:cNvSpPr txBox="1"/>
          <p:nvPr/>
        </p:nvSpPr>
        <p:spPr>
          <a:xfrm>
            <a:off x="992505" y="2105660"/>
            <a:ext cx="7160895" cy="1630045"/>
          </a:xfrm>
          <a:prstGeom prst="rect">
            <a:avLst/>
          </a:prstGeom>
          <a:noFill/>
        </p:spPr>
        <p:txBody>
          <a:bodyPr wrap="square" rtlCol="0">
            <a:spAutoFit/>
          </a:bodyPr>
          <a:lstStyle/>
          <a:p>
            <a:pPr algn="l"/>
            <a:r>
              <a:rPr lang="zh-CN" sz="10000" b="1" spc="300" dirty="0">
                <a:solidFill>
                  <a:srgbClr val="DCA553"/>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谢谢观看</a:t>
            </a:r>
          </a:p>
        </p:txBody>
      </p:sp>
    </p:spTree>
  </p:cSld>
  <p:clrMapOvr>
    <a:masterClrMapping/>
  </p:clrMapOvr>
  <p:transition advTm="304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532"/>
                                        </p:tgtEl>
                                        <p:attrNameLst>
                                          <p:attrName>style.visibility</p:attrName>
                                        </p:attrNameLst>
                                      </p:cBhvr>
                                      <p:to>
                                        <p:strVal val="visible"/>
                                      </p:to>
                                    </p:set>
                                    <p:anim calcmode="lin" valueType="num">
                                      <p:cBhvr additive="base">
                                        <p:cTn id="11" dur="500" fill="hold"/>
                                        <p:tgtEl>
                                          <p:spTgt spid="532"/>
                                        </p:tgtEl>
                                        <p:attrNameLst>
                                          <p:attrName>ppt_x</p:attrName>
                                        </p:attrNameLst>
                                      </p:cBhvr>
                                      <p:tavLst>
                                        <p:tav tm="0">
                                          <p:val>
                                            <p:strVal val="1+#ppt_w/2"/>
                                          </p:val>
                                        </p:tav>
                                        <p:tav tm="100000">
                                          <p:val>
                                            <p:strVal val="#ppt_x"/>
                                          </p:val>
                                        </p:tav>
                                      </p:tavLst>
                                    </p:anim>
                                    <p:anim calcmode="lin" valueType="num">
                                      <p:cBhvr additive="base">
                                        <p:cTn id="12" dur="500" fill="hold"/>
                                        <p:tgtEl>
                                          <p:spTgt spid="532"/>
                                        </p:tgtEl>
                                        <p:attrNameLst>
                                          <p:attrName>ppt_y</p:attrName>
                                        </p:attrNameLst>
                                      </p:cBhvr>
                                      <p:tavLst>
                                        <p:tav tm="0">
                                          <p:val>
                                            <p:strVal val="#ppt_y"/>
                                          </p:val>
                                        </p:tav>
                                        <p:tav tm="100000">
                                          <p:val>
                                            <p:strVal val="#ppt_y"/>
                                          </p:val>
                                        </p:tav>
                                      </p:tavLst>
                                    </p:anim>
                                  </p:childTnLst>
                                </p:cTn>
                              </p:par>
                            </p:childTnLst>
                          </p:cTn>
                        </p:par>
                        <p:par>
                          <p:cTn id="13" fill="hold">
                            <p:stCondLst>
                              <p:cond delay="1149"/>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274060"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01</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53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545"/>
          <p:cNvSpPr/>
          <p:nvPr/>
        </p:nvSpPr>
        <p:spPr>
          <a:xfrm>
            <a:off x="2497517" y="498287"/>
            <a:ext cx="7196967" cy="410210"/>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9"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47" name="组合 46"/>
          <p:cNvGrpSpPr/>
          <p:nvPr/>
        </p:nvGrpSpPr>
        <p:grpSpPr>
          <a:xfrm>
            <a:off x="4415195" y="2037448"/>
            <a:ext cx="2121995" cy="1402969"/>
            <a:chOff x="8830388" y="4068494"/>
            <a:chExt cx="4243991" cy="2812391"/>
          </a:xfrm>
        </p:grpSpPr>
        <p:sp>
          <p:nvSpPr>
            <p:cNvPr id="48" name="Shape 778"/>
            <p:cNvSpPr/>
            <p:nvPr/>
          </p:nvSpPr>
          <p:spPr>
            <a:xfrm>
              <a:off x="8830388" y="4068494"/>
              <a:ext cx="4243991" cy="2812391"/>
            </a:xfrm>
            <a:custGeom>
              <a:avLst/>
              <a:gdLst/>
              <a:ahLst/>
              <a:cxnLst>
                <a:cxn ang="0">
                  <a:pos x="wd2" y="hd2"/>
                </a:cxn>
                <a:cxn ang="5400000">
                  <a:pos x="wd2" y="hd2"/>
                </a:cxn>
                <a:cxn ang="10800000">
                  <a:pos x="wd2" y="hd2"/>
                </a:cxn>
                <a:cxn ang="16200000">
                  <a:pos x="wd2" y="hd2"/>
                </a:cxn>
              </a:cxnLst>
              <a:rect l="0" t="0" r="r" b="b"/>
              <a:pathLst>
                <a:path w="21560" h="21600" extrusionOk="0">
                  <a:moveTo>
                    <a:pt x="3119" y="16611"/>
                  </a:moveTo>
                  <a:cubicBezTo>
                    <a:pt x="5081" y="14887"/>
                    <a:pt x="7676" y="14630"/>
                    <a:pt x="9047" y="14630"/>
                  </a:cubicBezTo>
                  <a:cubicBezTo>
                    <a:pt x="9529" y="14630"/>
                    <a:pt x="9843" y="14663"/>
                    <a:pt x="9906" y="14669"/>
                  </a:cubicBezTo>
                  <a:lnTo>
                    <a:pt x="21551" y="14669"/>
                  </a:lnTo>
                  <a:cubicBezTo>
                    <a:pt x="21585" y="13299"/>
                    <a:pt x="21600" y="8578"/>
                    <a:pt x="20326" y="5263"/>
                  </a:cubicBezTo>
                  <a:cubicBezTo>
                    <a:pt x="18809" y="1314"/>
                    <a:pt x="16129" y="125"/>
                    <a:pt x="15819" y="0"/>
                  </a:cubicBezTo>
                  <a:cubicBezTo>
                    <a:pt x="7604" y="26"/>
                    <a:pt x="828" y="9498"/>
                    <a:pt x="0" y="21600"/>
                  </a:cubicBezTo>
                  <a:cubicBezTo>
                    <a:pt x="543" y="20036"/>
                    <a:pt x="1502" y="18030"/>
                    <a:pt x="3119" y="16611"/>
                  </a:cubicBezTo>
                  <a:close/>
                </a:path>
              </a:pathLst>
            </a:custGeom>
            <a:solidFill>
              <a:srgbClr val="328FC1">
                <a:alpha val="7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49" name="Shape 782"/>
            <p:cNvSpPr/>
            <p:nvPr/>
          </p:nvSpPr>
          <p:spPr>
            <a:xfrm>
              <a:off x="10193490" y="5111770"/>
              <a:ext cx="2544421" cy="43187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zh-CN" altLang="en-US" sz="1400" dirty="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sp>
          <p:nvSpPr>
            <p:cNvPr id="50" name="Shape 783"/>
            <p:cNvSpPr/>
            <p:nvPr/>
          </p:nvSpPr>
          <p:spPr>
            <a:xfrm>
              <a:off x="9637260" y="4756170"/>
              <a:ext cx="991246"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A</a:t>
              </a:r>
            </a:p>
          </p:txBody>
        </p:sp>
      </p:grpSp>
      <p:grpSp>
        <p:nvGrpSpPr>
          <p:cNvPr id="51" name="组合 50"/>
          <p:cNvGrpSpPr/>
          <p:nvPr/>
        </p:nvGrpSpPr>
        <p:grpSpPr>
          <a:xfrm>
            <a:off x="5440279" y="3790703"/>
            <a:ext cx="2121950" cy="1402969"/>
            <a:chOff x="10880556" y="7583067"/>
            <a:chExt cx="4243899" cy="2812391"/>
          </a:xfrm>
        </p:grpSpPr>
        <p:sp>
          <p:nvSpPr>
            <p:cNvPr id="52" name="Shape 780"/>
            <p:cNvSpPr/>
            <p:nvPr/>
          </p:nvSpPr>
          <p:spPr>
            <a:xfrm>
              <a:off x="10880556" y="7583067"/>
              <a:ext cx="4243899" cy="2812391"/>
            </a:xfrm>
            <a:custGeom>
              <a:avLst/>
              <a:gdLst/>
              <a:ahLst/>
              <a:cxnLst>
                <a:cxn ang="0">
                  <a:pos x="wd2" y="hd2"/>
                </a:cxn>
                <a:cxn ang="5400000">
                  <a:pos x="wd2" y="hd2"/>
                </a:cxn>
                <a:cxn ang="10800000">
                  <a:pos x="wd2" y="hd2"/>
                </a:cxn>
                <a:cxn ang="16200000">
                  <a:pos x="wd2" y="hd2"/>
                </a:cxn>
              </a:cxnLst>
              <a:rect l="0" t="0" r="r" b="b"/>
              <a:pathLst>
                <a:path w="21560" h="21600" extrusionOk="0">
                  <a:moveTo>
                    <a:pt x="18442" y="4989"/>
                  </a:moveTo>
                  <a:cubicBezTo>
                    <a:pt x="16479" y="6711"/>
                    <a:pt x="13885" y="6970"/>
                    <a:pt x="12513" y="6970"/>
                  </a:cubicBezTo>
                  <a:cubicBezTo>
                    <a:pt x="12032" y="6970"/>
                    <a:pt x="11717" y="6937"/>
                    <a:pt x="11654" y="6931"/>
                  </a:cubicBezTo>
                  <a:lnTo>
                    <a:pt x="10" y="6931"/>
                  </a:lnTo>
                  <a:cubicBezTo>
                    <a:pt x="-25" y="8301"/>
                    <a:pt x="-40" y="13022"/>
                    <a:pt x="1234" y="16337"/>
                  </a:cubicBezTo>
                  <a:cubicBezTo>
                    <a:pt x="2756" y="20297"/>
                    <a:pt x="5432" y="21477"/>
                    <a:pt x="5741" y="21600"/>
                  </a:cubicBezTo>
                  <a:cubicBezTo>
                    <a:pt x="13956" y="21574"/>
                    <a:pt x="20732" y="12102"/>
                    <a:pt x="21560" y="0"/>
                  </a:cubicBezTo>
                  <a:cubicBezTo>
                    <a:pt x="21017" y="1564"/>
                    <a:pt x="20059" y="3567"/>
                    <a:pt x="18442" y="4989"/>
                  </a:cubicBezTo>
                  <a:close/>
                </a:path>
              </a:pathLst>
            </a:custGeom>
            <a:solidFill>
              <a:srgbClr val="328FC1">
                <a:alpha val="7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96" name="Shape 785"/>
            <p:cNvSpPr/>
            <p:nvPr/>
          </p:nvSpPr>
          <p:spPr>
            <a:xfrm>
              <a:off x="13563959" y="8497126"/>
              <a:ext cx="991248"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C</a:t>
              </a:r>
            </a:p>
          </p:txBody>
        </p:sp>
        <p:sp>
          <p:nvSpPr>
            <p:cNvPr id="97" name="Shape 787"/>
            <p:cNvSpPr/>
            <p:nvPr/>
          </p:nvSpPr>
          <p:spPr>
            <a:xfrm>
              <a:off x="10972518" y="8878129"/>
              <a:ext cx="2544421" cy="43187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zh-CN" altLang="en-US" sz="1400" dirty="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8" name="组合 97"/>
          <p:cNvGrpSpPr/>
          <p:nvPr/>
        </p:nvGrpSpPr>
        <p:grpSpPr>
          <a:xfrm>
            <a:off x="6172481" y="2037448"/>
            <a:ext cx="1406137" cy="2154702"/>
            <a:chOff x="12344961" y="4068494"/>
            <a:chExt cx="2812274" cy="4319311"/>
          </a:xfrm>
        </p:grpSpPr>
        <p:sp>
          <p:nvSpPr>
            <p:cNvPr id="99" name="Shape 781"/>
            <p:cNvSpPr/>
            <p:nvPr/>
          </p:nvSpPr>
          <p:spPr>
            <a:xfrm>
              <a:off x="12344961" y="4068494"/>
              <a:ext cx="2812274" cy="4244199"/>
            </a:xfrm>
            <a:custGeom>
              <a:avLst/>
              <a:gdLst/>
              <a:ahLst/>
              <a:cxnLst>
                <a:cxn ang="0">
                  <a:pos x="wd2" y="hd2"/>
                </a:cxn>
                <a:cxn ang="5400000">
                  <a:pos x="wd2" y="hd2"/>
                </a:cxn>
                <a:cxn ang="10800000">
                  <a:pos x="wd2" y="hd2"/>
                </a:cxn>
                <a:cxn ang="16200000">
                  <a:pos x="wd2" y="hd2"/>
                </a:cxn>
              </a:cxnLst>
              <a:rect l="0" t="0" r="r" b="b"/>
              <a:pathLst>
                <a:path w="21600" h="21600" extrusionOk="0">
                  <a:moveTo>
                    <a:pt x="6930" y="21590"/>
                  </a:moveTo>
                  <a:cubicBezTo>
                    <a:pt x="7144" y="21594"/>
                    <a:pt x="7438" y="21600"/>
                    <a:pt x="7794" y="21600"/>
                  </a:cubicBezTo>
                  <a:lnTo>
                    <a:pt x="7795" y="21600"/>
                  </a:lnTo>
                  <a:cubicBezTo>
                    <a:pt x="9785" y="21600"/>
                    <a:pt x="13539" y="21440"/>
                    <a:pt x="16336" y="20363"/>
                  </a:cubicBezTo>
                  <a:cubicBezTo>
                    <a:pt x="20297" y="18839"/>
                    <a:pt x="21476" y="16157"/>
                    <a:pt x="21600" y="15849"/>
                  </a:cubicBezTo>
                  <a:cubicBezTo>
                    <a:pt x="21574" y="7619"/>
                    <a:pt x="12100" y="830"/>
                    <a:pt x="0" y="0"/>
                  </a:cubicBezTo>
                  <a:cubicBezTo>
                    <a:pt x="1563" y="544"/>
                    <a:pt x="3566" y="1504"/>
                    <a:pt x="4988" y="3124"/>
                  </a:cubicBezTo>
                  <a:cubicBezTo>
                    <a:pt x="7344" y="5812"/>
                    <a:pt x="6962" y="9641"/>
                    <a:pt x="6930" y="9924"/>
                  </a:cubicBezTo>
                  <a:cubicBezTo>
                    <a:pt x="6930" y="9924"/>
                    <a:pt x="6930" y="21590"/>
                    <a:pt x="6930" y="21590"/>
                  </a:cubicBezTo>
                  <a:close/>
                </a:path>
              </a:pathLst>
            </a:custGeom>
            <a:solidFill>
              <a:srgbClr val="2378C2">
                <a:alpha val="5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100" name="Shape 784"/>
            <p:cNvSpPr/>
            <p:nvPr/>
          </p:nvSpPr>
          <p:spPr>
            <a:xfrm>
              <a:off x="13318975" y="4743469"/>
              <a:ext cx="991248"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B</a:t>
              </a:r>
            </a:p>
          </p:txBody>
        </p:sp>
        <p:sp>
          <p:nvSpPr>
            <p:cNvPr id="101" name="Shape 788"/>
            <p:cNvSpPr/>
            <p:nvPr/>
          </p:nvSpPr>
          <p:spPr>
            <a:xfrm rot="16200000">
              <a:off x="12529689" y="6900152"/>
              <a:ext cx="2544419" cy="430888"/>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zh-CN" altLang="en-US" sz="1400" dirty="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2" name="组合 101"/>
          <p:cNvGrpSpPr/>
          <p:nvPr/>
        </p:nvGrpSpPr>
        <p:grpSpPr>
          <a:xfrm>
            <a:off x="4415194" y="3060180"/>
            <a:ext cx="1406196" cy="2117230"/>
            <a:chOff x="8830388" y="6118662"/>
            <a:chExt cx="2812391" cy="4244199"/>
          </a:xfrm>
        </p:grpSpPr>
        <p:sp>
          <p:nvSpPr>
            <p:cNvPr id="103" name="Shape 779"/>
            <p:cNvSpPr/>
            <p:nvPr/>
          </p:nvSpPr>
          <p:spPr>
            <a:xfrm>
              <a:off x="8830388" y="6118662"/>
              <a:ext cx="2812391" cy="4244199"/>
            </a:xfrm>
            <a:custGeom>
              <a:avLst/>
              <a:gdLst/>
              <a:ahLst/>
              <a:cxnLst>
                <a:cxn ang="0">
                  <a:pos x="wd2" y="hd2"/>
                </a:cxn>
                <a:cxn ang="5400000">
                  <a:pos x="wd2" y="hd2"/>
                </a:cxn>
                <a:cxn ang="10800000">
                  <a:pos x="wd2" y="hd2"/>
                </a:cxn>
                <a:cxn ang="16200000">
                  <a:pos x="wd2" y="hd2"/>
                </a:cxn>
              </a:cxnLst>
              <a:rect l="0" t="0" r="r" b="b"/>
              <a:pathLst>
                <a:path w="21600" h="21600" extrusionOk="0">
                  <a:moveTo>
                    <a:pt x="5263" y="1237"/>
                  </a:moveTo>
                  <a:cubicBezTo>
                    <a:pt x="1315" y="2757"/>
                    <a:pt x="125" y="5443"/>
                    <a:pt x="0" y="5751"/>
                  </a:cubicBezTo>
                  <a:cubicBezTo>
                    <a:pt x="27" y="13981"/>
                    <a:pt x="9500" y="20770"/>
                    <a:pt x="21600" y="21600"/>
                  </a:cubicBezTo>
                  <a:cubicBezTo>
                    <a:pt x="20036" y="21056"/>
                    <a:pt x="18033" y="20096"/>
                    <a:pt x="16612" y="18476"/>
                  </a:cubicBezTo>
                  <a:cubicBezTo>
                    <a:pt x="14253" y="15785"/>
                    <a:pt x="14639" y="11951"/>
                    <a:pt x="14669" y="11674"/>
                  </a:cubicBezTo>
                  <a:lnTo>
                    <a:pt x="14669" y="10"/>
                  </a:lnTo>
                  <a:cubicBezTo>
                    <a:pt x="14456" y="4"/>
                    <a:pt x="14162" y="0"/>
                    <a:pt x="13806" y="0"/>
                  </a:cubicBezTo>
                  <a:cubicBezTo>
                    <a:pt x="11817" y="0"/>
                    <a:pt x="8062" y="160"/>
                    <a:pt x="5263" y="1237"/>
                  </a:cubicBezTo>
                  <a:close/>
                </a:path>
              </a:pathLst>
            </a:custGeom>
            <a:solidFill>
              <a:srgbClr val="2378C2">
                <a:alpha val="5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104" name="Shape 786"/>
            <p:cNvSpPr/>
            <p:nvPr/>
          </p:nvSpPr>
          <p:spPr>
            <a:xfrm>
              <a:off x="9677900" y="8509827"/>
              <a:ext cx="991246"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D</a:t>
              </a:r>
            </a:p>
          </p:txBody>
        </p:sp>
        <p:sp>
          <p:nvSpPr>
            <p:cNvPr id="105" name="Shape 789"/>
            <p:cNvSpPr/>
            <p:nvPr/>
          </p:nvSpPr>
          <p:spPr>
            <a:xfrm rot="16200000">
              <a:off x="8860670" y="7484352"/>
              <a:ext cx="2544423" cy="430888"/>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zh-CN" altLang="en-US" sz="1400" dirty="0">
                  <a:solidFill>
                    <a:schemeClr val="bg1"/>
                  </a:solidFill>
                  <a:latin typeface="微软雅黑" panose="020B0503020204020204" charset="-122"/>
                  <a:ea typeface="微软雅黑" panose="020B0503020204020204" charset="-122"/>
                </a:rPr>
                <a:t>点击替换文本</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6" name="组合 105"/>
          <p:cNvGrpSpPr/>
          <p:nvPr/>
        </p:nvGrpSpPr>
        <p:grpSpPr>
          <a:xfrm>
            <a:off x="7720295" y="2093771"/>
            <a:ext cx="593924" cy="592561"/>
            <a:chOff x="15440588" y="4181400"/>
            <a:chExt cx="1187848" cy="1187847"/>
          </a:xfrm>
        </p:grpSpPr>
        <p:sp>
          <p:nvSpPr>
            <p:cNvPr id="107" name="Shape 790"/>
            <p:cNvSpPr/>
            <p:nvPr/>
          </p:nvSpPr>
          <p:spPr>
            <a:xfrm>
              <a:off x="15440588" y="4181400"/>
              <a:ext cx="1187848" cy="1187847"/>
            </a:xfrm>
            <a:prstGeom prst="roundRect">
              <a:avLst>
                <a:gd name="adj" fmla="val 18176"/>
              </a:avLst>
            </a:prstGeom>
            <a:solidFill>
              <a:srgbClr val="2378C2">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08" name="Shape 791"/>
            <p:cNvSpPr/>
            <p:nvPr/>
          </p:nvSpPr>
          <p:spPr>
            <a:xfrm>
              <a:off x="15760032" y="4331731"/>
              <a:ext cx="52673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B</a:t>
              </a:r>
              <a:endParaRPr sz="2000" dirty="0">
                <a:solidFill>
                  <a:schemeClr val="bg1"/>
                </a:solidFill>
                <a:latin typeface="微软雅黑" panose="020B0503020204020204" charset="-122"/>
                <a:ea typeface="微软雅黑" panose="020B0503020204020204" charset="-122"/>
              </a:endParaRPr>
            </a:p>
          </p:txBody>
        </p:sp>
      </p:grpSp>
      <p:grpSp>
        <p:nvGrpSpPr>
          <p:cNvPr id="109" name="组合 108"/>
          <p:cNvGrpSpPr/>
          <p:nvPr/>
        </p:nvGrpSpPr>
        <p:grpSpPr>
          <a:xfrm>
            <a:off x="7720295" y="4414059"/>
            <a:ext cx="593924" cy="592561"/>
            <a:chOff x="15440588" y="8832648"/>
            <a:chExt cx="1187848" cy="1187848"/>
          </a:xfrm>
        </p:grpSpPr>
        <p:sp>
          <p:nvSpPr>
            <p:cNvPr id="110" name="Shape 794"/>
            <p:cNvSpPr/>
            <p:nvPr/>
          </p:nvSpPr>
          <p:spPr>
            <a:xfrm>
              <a:off x="15440588" y="8832648"/>
              <a:ext cx="1187848" cy="1187848"/>
            </a:xfrm>
            <a:prstGeom prst="roundRect">
              <a:avLst>
                <a:gd name="adj" fmla="val 18176"/>
              </a:avLst>
            </a:prstGeom>
            <a:solidFill>
              <a:srgbClr val="328FC1">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11" name="Shape 795"/>
            <p:cNvSpPr/>
            <p:nvPr/>
          </p:nvSpPr>
          <p:spPr>
            <a:xfrm>
              <a:off x="15748810" y="8982977"/>
              <a:ext cx="549182"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C</a:t>
              </a:r>
              <a:endParaRPr sz="2000" dirty="0">
                <a:solidFill>
                  <a:schemeClr val="bg1"/>
                </a:solidFill>
                <a:latin typeface="微软雅黑" panose="020B0503020204020204" charset="-122"/>
                <a:ea typeface="微软雅黑" panose="020B0503020204020204" charset="-122"/>
              </a:endParaRPr>
            </a:p>
          </p:txBody>
        </p:sp>
      </p:grpSp>
      <p:grpSp>
        <p:nvGrpSpPr>
          <p:cNvPr id="112" name="组合 111"/>
          <p:cNvGrpSpPr/>
          <p:nvPr/>
        </p:nvGrpSpPr>
        <p:grpSpPr>
          <a:xfrm>
            <a:off x="3639652" y="2093771"/>
            <a:ext cx="593924" cy="592561"/>
            <a:chOff x="7279302" y="4181400"/>
            <a:chExt cx="1187848" cy="1187847"/>
          </a:xfrm>
        </p:grpSpPr>
        <p:sp>
          <p:nvSpPr>
            <p:cNvPr id="113" name="Shape 798"/>
            <p:cNvSpPr/>
            <p:nvPr/>
          </p:nvSpPr>
          <p:spPr>
            <a:xfrm>
              <a:off x="7279302" y="4181400"/>
              <a:ext cx="1187848" cy="1187847"/>
            </a:xfrm>
            <a:prstGeom prst="roundRect">
              <a:avLst>
                <a:gd name="adj" fmla="val 18176"/>
              </a:avLst>
            </a:prstGeom>
            <a:solidFill>
              <a:srgbClr val="328FC1">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14" name="Shape 799"/>
            <p:cNvSpPr/>
            <p:nvPr/>
          </p:nvSpPr>
          <p:spPr>
            <a:xfrm>
              <a:off x="7577906" y="4331731"/>
              <a:ext cx="56841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A</a:t>
              </a:r>
              <a:endParaRPr sz="2000" dirty="0">
                <a:solidFill>
                  <a:schemeClr val="bg1"/>
                </a:solidFill>
                <a:latin typeface="微软雅黑" panose="020B0503020204020204" charset="-122"/>
                <a:ea typeface="微软雅黑" panose="020B0503020204020204" charset="-122"/>
              </a:endParaRPr>
            </a:p>
          </p:txBody>
        </p:sp>
      </p:grpSp>
      <p:grpSp>
        <p:nvGrpSpPr>
          <p:cNvPr id="115" name="组合 114"/>
          <p:cNvGrpSpPr/>
          <p:nvPr/>
        </p:nvGrpSpPr>
        <p:grpSpPr>
          <a:xfrm>
            <a:off x="708896" y="1994901"/>
            <a:ext cx="2769157" cy="1030979"/>
            <a:chOff x="1417790" y="3983203"/>
            <a:chExt cx="5538314" cy="2066698"/>
          </a:xfrm>
        </p:grpSpPr>
        <p:sp>
          <p:nvSpPr>
            <p:cNvPr id="116" name="Shape 800"/>
            <p:cNvSpPr/>
            <p:nvPr/>
          </p:nvSpPr>
          <p:spPr>
            <a:xfrm>
              <a:off x="1417790" y="3983203"/>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570" dirty="0" smtClean="0">
                  <a:solidFill>
                    <a:schemeClr val="bg1"/>
                  </a:solidFill>
                  <a:latin typeface="微软雅黑" panose="020B0503020204020204" charset="-122"/>
                  <a:ea typeface="微软雅黑" panose="020B0503020204020204" charset="-122"/>
                </a:rPr>
                <a:t>点击替换文本</a:t>
              </a:r>
              <a:endParaRPr sz="1570" dirty="0">
                <a:solidFill>
                  <a:schemeClr val="bg1"/>
                </a:solidFill>
                <a:latin typeface="微软雅黑" panose="020B0503020204020204" charset="-122"/>
                <a:ea typeface="微软雅黑" panose="020B0503020204020204" charset="-122"/>
              </a:endParaRPr>
            </a:p>
          </p:txBody>
        </p:sp>
        <p:sp>
          <p:nvSpPr>
            <p:cNvPr id="117" name="Shape 801"/>
            <p:cNvSpPr/>
            <p:nvPr/>
          </p:nvSpPr>
          <p:spPr>
            <a:xfrm>
              <a:off x="1432432" y="4551697"/>
              <a:ext cx="5509032" cy="1498204"/>
            </a:xfrm>
            <a:prstGeom prst="rect">
              <a:avLst/>
            </a:prstGeom>
            <a:ln w="12700">
              <a:miter lim="400000"/>
            </a:ln>
          </p:spPr>
          <p:txBody>
            <a:bodyPr lIns="0" tIns="0" rIns="0" bIns="0">
              <a:spAutoFit/>
            </a:bodyPr>
            <a:lstStyle/>
            <a:p>
              <a:pPr algn="r"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18" name="组合 117"/>
          <p:cNvGrpSpPr/>
          <p:nvPr/>
        </p:nvGrpSpPr>
        <p:grpSpPr>
          <a:xfrm>
            <a:off x="3639652" y="4386092"/>
            <a:ext cx="593924" cy="592561"/>
            <a:chOff x="7279302" y="8776585"/>
            <a:chExt cx="1187848" cy="1187848"/>
          </a:xfrm>
        </p:grpSpPr>
        <p:sp>
          <p:nvSpPr>
            <p:cNvPr id="119" name="Shape 802"/>
            <p:cNvSpPr/>
            <p:nvPr/>
          </p:nvSpPr>
          <p:spPr>
            <a:xfrm>
              <a:off x="7279302" y="8776585"/>
              <a:ext cx="1187848" cy="1187848"/>
            </a:xfrm>
            <a:prstGeom prst="roundRect">
              <a:avLst>
                <a:gd name="adj" fmla="val 18176"/>
              </a:avLst>
            </a:prstGeom>
            <a:solidFill>
              <a:srgbClr val="2378C2">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20" name="Shape 803"/>
            <p:cNvSpPr/>
            <p:nvPr/>
          </p:nvSpPr>
          <p:spPr>
            <a:xfrm>
              <a:off x="7563478" y="8926914"/>
              <a:ext cx="597272"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D</a:t>
              </a:r>
              <a:endParaRPr sz="2000" dirty="0">
                <a:solidFill>
                  <a:schemeClr val="bg1"/>
                </a:solidFill>
                <a:latin typeface="微软雅黑" panose="020B0503020204020204" charset="-122"/>
                <a:ea typeface="微软雅黑" panose="020B0503020204020204" charset="-122"/>
              </a:endParaRPr>
            </a:p>
          </p:txBody>
        </p:sp>
      </p:grpSp>
      <p:grpSp>
        <p:nvGrpSpPr>
          <p:cNvPr id="121" name="组合 120"/>
          <p:cNvGrpSpPr/>
          <p:nvPr/>
        </p:nvGrpSpPr>
        <p:grpSpPr>
          <a:xfrm>
            <a:off x="708896" y="4118796"/>
            <a:ext cx="2769157" cy="1030979"/>
            <a:chOff x="1417790" y="8240761"/>
            <a:chExt cx="5538314" cy="2066698"/>
          </a:xfrm>
        </p:grpSpPr>
        <p:sp>
          <p:nvSpPr>
            <p:cNvPr id="122" name="Shape 800"/>
            <p:cNvSpPr/>
            <p:nvPr/>
          </p:nvSpPr>
          <p:spPr>
            <a:xfrm>
              <a:off x="1417790" y="8240761"/>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lang="zh-CN" altLang="en-US" sz="1570" dirty="0">
                  <a:solidFill>
                    <a:schemeClr val="bg1"/>
                  </a:solidFill>
                  <a:latin typeface="微软雅黑" panose="020B0503020204020204" charset="-122"/>
                  <a:ea typeface="微软雅黑" panose="020B0503020204020204" charset="-122"/>
                </a:rPr>
                <a:t>点击替换文本</a:t>
              </a:r>
              <a:endParaRPr lang="zh-CN" altLang="en-US" sz="1570" dirty="0">
                <a:solidFill>
                  <a:schemeClr val="bg1"/>
                </a:solidFill>
                <a:latin typeface="微软雅黑" panose="020B0503020204020204" charset="-122"/>
                <a:ea typeface="微软雅黑" panose="020B0503020204020204" charset="-122"/>
              </a:endParaRPr>
            </a:p>
          </p:txBody>
        </p:sp>
        <p:sp>
          <p:nvSpPr>
            <p:cNvPr id="123" name="Shape 801"/>
            <p:cNvSpPr/>
            <p:nvPr/>
          </p:nvSpPr>
          <p:spPr>
            <a:xfrm>
              <a:off x="1432432" y="8809255"/>
              <a:ext cx="5509032" cy="1498204"/>
            </a:xfrm>
            <a:prstGeom prst="rect">
              <a:avLst/>
            </a:prstGeom>
            <a:ln w="12700">
              <a:miter lim="400000"/>
            </a:ln>
          </p:spPr>
          <p:txBody>
            <a:bodyPr lIns="0" tIns="0" rIns="0" bIns="0">
              <a:spAutoFit/>
            </a:bodyPr>
            <a:lstStyle/>
            <a:p>
              <a:pPr algn="r"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24" name="组合 123"/>
          <p:cNvGrpSpPr/>
          <p:nvPr/>
        </p:nvGrpSpPr>
        <p:grpSpPr>
          <a:xfrm>
            <a:off x="8467008" y="4118796"/>
            <a:ext cx="2769157" cy="1030979"/>
            <a:chOff x="16934015" y="8240761"/>
            <a:chExt cx="5538314" cy="2066698"/>
          </a:xfrm>
        </p:grpSpPr>
        <p:sp>
          <p:nvSpPr>
            <p:cNvPr id="125" name="Shape 800"/>
            <p:cNvSpPr/>
            <p:nvPr/>
          </p:nvSpPr>
          <p:spPr>
            <a:xfrm>
              <a:off x="16934015" y="8240761"/>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lang="zh-CN" altLang="en-US" sz="1570" dirty="0">
                  <a:solidFill>
                    <a:schemeClr val="bg1"/>
                  </a:solidFill>
                  <a:latin typeface="微软雅黑" panose="020B0503020204020204" charset="-122"/>
                  <a:ea typeface="微软雅黑" panose="020B0503020204020204" charset="-122"/>
                </a:rPr>
                <a:t>点击替换文本</a:t>
              </a:r>
              <a:endParaRPr lang="zh-CN" altLang="en-US" sz="1570" dirty="0">
                <a:solidFill>
                  <a:schemeClr val="bg1"/>
                </a:solidFill>
                <a:latin typeface="微软雅黑" panose="020B0503020204020204" charset="-122"/>
                <a:ea typeface="微软雅黑" panose="020B0503020204020204" charset="-122"/>
              </a:endParaRPr>
            </a:p>
          </p:txBody>
        </p:sp>
        <p:sp>
          <p:nvSpPr>
            <p:cNvPr id="126" name="Shape 801"/>
            <p:cNvSpPr/>
            <p:nvPr/>
          </p:nvSpPr>
          <p:spPr>
            <a:xfrm>
              <a:off x="16948657" y="8809255"/>
              <a:ext cx="5509032" cy="1498204"/>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27" name="组合 126"/>
          <p:cNvGrpSpPr/>
          <p:nvPr/>
        </p:nvGrpSpPr>
        <p:grpSpPr>
          <a:xfrm>
            <a:off x="8467008" y="1848115"/>
            <a:ext cx="2769157" cy="1030979"/>
            <a:chOff x="16934015" y="3688957"/>
            <a:chExt cx="5538314" cy="2066698"/>
          </a:xfrm>
        </p:grpSpPr>
        <p:sp>
          <p:nvSpPr>
            <p:cNvPr id="128" name="Shape 800"/>
            <p:cNvSpPr/>
            <p:nvPr/>
          </p:nvSpPr>
          <p:spPr>
            <a:xfrm>
              <a:off x="16934015" y="3688957"/>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lang="zh-CN" altLang="en-US" sz="1570" dirty="0">
                  <a:solidFill>
                    <a:schemeClr val="bg1"/>
                  </a:solidFill>
                  <a:latin typeface="微软雅黑" panose="020B0503020204020204" charset="-122"/>
                  <a:ea typeface="微软雅黑" panose="020B0503020204020204" charset="-122"/>
                </a:rPr>
                <a:t>点击替换文本</a:t>
              </a:r>
              <a:endParaRPr lang="zh-CN" altLang="en-US" sz="1570" dirty="0">
                <a:solidFill>
                  <a:schemeClr val="bg1"/>
                </a:solidFill>
                <a:latin typeface="微软雅黑" panose="020B0503020204020204" charset="-122"/>
                <a:ea typeface="微软雅黑" panose="020B0503020204020204" charset="-122"/>
              </a:endParaRPr>
            </a:p>
          </p:txBody>
        </p:sp>
        <p:sp>
          <p:nvSpPr>
            <p:cNvPr id="129" name="Shape 801"/>
            <p:cNvSpPr/>
            <p:nvPr/>
          </p:nvSpPr>
          <p:spPr>
            <a:xfrm>
              <a:off x="16948657" y="4257451"/>
              <a:ext cx="5509032" cy="1498204"/>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spTree>
  </p:cSld>
  <p:clrMapOvr>
    <a:masterClrMapping/>
  </p:clrMapOvr>
  <p:transition advTm="374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par>
                                <p:cTn id="15" presetID="22" presetClass="entr" presetSubtype="1" fill="hold" nodeType="withEffect">
                                  <p:stCondLst>
                                    <p:cond delay="250"/>
                                  </p:stCondLst>
                                  <p:childTnLst>
                                    <p:set>
                                      <p:cBhvr>
                                        <p:cTn id="16" dur="1" fill="hold">
                                          <p:stCondLst>
                                            <p:cond delay="0"/>
                                          </p:stCondLst>
                                        </p:cTn>
                                        <p:tgtEl>
                                          <p:spTgt spid="98"/>
                                        </p:tgtEl>
                                        <p:attrNameLst>
                                          <p:attrName>style.visibility</p:attrName>
                                        </p:attrNameLst>
                                      </p:cBhvr>
                                      <p:to>
                                        <p:strVal val="visible"/>
                                      </p:to>
                                    </p:set>
                                    <p:animEffect transition="in" filter="wipe(up)">
                                      <p:cBhvr>
                                        <p:cTn id="17" dur="500"/>
                                        <p:tgtEl>
                                          <p:spTgt spid="98"/>
                                        </p:tgtEl>
                                      </p:cBhvr>
                                    </p:animEffect>
                                  </p:childTnLst>
                                </p:cTn>
                              </p:par>
                              <p:par>
                                <p:cTn id="18" presetID="22" presetClass="entr" presetSubtype="2" fill="hold" nodeType="withEffect">
                                  <p:stCondLst>
                                    <p:cond delay="500"/>
                                  </p:stCondLst>
                                  <p:childTnLst>
                                    <p:set>
                                      <p:cBhvr>
                                        <p:cTn id="19" dur="1" fill="hold">
                                          <p:stCondLst>
                                            <p:cond delay="0"/>
                                          </p:stCondLst>
                                        </p:cTn>
                                        <p:tgtEl>
                                          <p:spTgt spid="51"/>
                                        </p:tgtEl>
                                        <p:attrNameLst>
                                          <p:attrName>style.visibility</p:attrName>
                                        </p:attrNameLst>
                                      </p:cBhvr>
                                      <p:to>
                                        <p:strVal val="visible"/>
                                      </p:to>
                                    </p:set>
                                    <p:animEffect transition="in" filter="wipe(right)">
                                      <p:cBhvr>
                                        <p:cTn id="20" dur="500"/>
                                        <p:tgtEl>
                                          <p:spTgt spid="51"/>
                                        </p:tgtEl>
                                      </p:cBhvr>
                                    </p:animEffect>
                                  </p:childTnLst>
                                </p:cTn>
                              </p:par>
                              <p:par>
                                <p:cTn id="21" presetID="22" presetClass="entr" presetSubtype="4" fill="hold" nodeType="withEffect">
                                  <p:stCondLst>
                                    <p:cond delay="750"/>
                                  </p:stCondLst>
                                  <p:childTnLst>
                                    <p:set>
                                      <p:cBhvr>
                                        <p:cTn id="22" dur="1" fill="hold">
                                          <p:stCondLst>
                                            <p:cond delay="0"/>
                                          </p:stCondLst>
                                        </p:cTn>
                                        <p:tgtEl>
                                          <p:spTgt spid="102"/>
                                        </p:tgtEl>
                                        <p:attrNameLst>
                                          <p:attrName>style.visibility</p:attrName>
                                        </p:attrNameLst>
                                      </p:cBhvr>
                                      <p:to>
                                        <p:strVal val="visible"/>
                                      </p:to>
                                    </p:set>
                                    <p:animEffect transition="in" filter="wipe(down)">
                                      <p:cBhvr>
                                        <p:cTn id="23" dur="500"/>
                                        <p:tgtEl>
                                          <p:spTgt spid="102"/>
                                        </p:tgtEl>
                                      </p:cBhvr>
                                    </p:animEffect>
                                  </p:childTnLst>
                                </p:cTn>
                              </p:par>
                              <p:par>
                                <p:cTn id="24" presetID="52" presetClass="entr" presetSubtype="0" fill="hold" nodeType="withEffect">
                                  <p:stCondLst>
                                    <p:cond delay="750"/>
                                  </p:stCondLst>
                                  <p:childTnLst>
                                    <p:set>
                                      <p:cBhvr>
                                        <p:cTn id="25" dur="1" fill="hold">
                                          <p:stCondLst>
                                            <p:cond delay="0"/>
                                          </p:stCondLst>
                                        </p:cTn>
                                        <p:tgtEl>
                                          <p:spTgt spid="112"/>
                                        </p:tgtEl>
                                        <p:attrNameLst>
                                          <p:attrName>style.visibility</p:attrName>
                                        </p:attrNameLst>
                                      </p:cBhvr>
                                      <p:to>
                                        <p:strVal val="visible"/>
                                      </p:to>
                                    </p:set>
                                    <p:animScale>
                                      <p:cBhvr>
                                        <p:cTn id="26" dur="1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12"/>
                                        </p:tgtEl>
                                        <p:attrNameLst>
                                          <p:attrName>ppt_x</p:attrName>
                                          <p:attrName>ppt_y</p:attrName>
                                        </p:attrNameLst>
                                      </p:cBhvr>
                                    </p:animMotion>
                                    <p:animEffect transition="in" filter="fade">
                                      <p:cBhvr>
                                        <p:cTn id="28" dur="1000"/>
                                        <p:tgtEl>
                                          <p:spTgt spid="112"/>
                                        </p:tgtEl>
                                      </p:cBhvr>
                                    </p:animEffect>
                                  </p:childTnLst>
                                </p:cTn>
                              </p:par>
                              <p:par>
                                <p:cTn id="29" presetID="52" presetClass="entr" presetSubtype="0" fill="hold" nodeType="withEffect">
                                  <p:stCondLst>
                                    <p:cond delay="1000"/>
                                  </p:stCondLst>
                                  <p:childTnLst>
                                    <p:set>
                                      <p:cBhvr>
                                        <p:cTn id="30" dur="1" fill="hold">
                                          <p:stCondLst>
                                            <p:cond delay="0"/>
                                          </p:stCondLst>
                                        </p:cTn>
                                        <p:tgtEl>
                                          <p:spTgt spid="106"/>
                                        </p:tgtEl>
                                        <p:attrNameLst>
                                          <p:attrName>style.visibility</p:attrName>
                                        </p:attrNameLst>
                                      </p:cBhvr>
                                      <p:to>
                                        <p:strVal val="visible"/>
                                      </p:to>
                                    </p:set>
                                    <p:animScale>
                                      <p:cBhvr>
                                        <p:cTn id="31" dur="1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06"/>
                                        </p:tgtEl>
                                        <p:attrNameLst>
                                          <p:attrName>ppt_x</p:attrName>
                                          <p:attrName>ppt_y</p:attrName>
                                        </p:attrNameLst>
                                      </p:cBhvr>
                                    </p:animMotion>
                                    <p:animEffect transition="in" filter="fade">
                                      <p:cBhvr>
                                        <p:cTn id="33" dur="1000"/>
                                        <p:tgtEl>
                                          <p:spTgt spid="106"/>
                                        </p:tgtEl>
                                      </p:cBhvr>
                                    </p:animEffect>
                                  </p:childTnLst>
                                </p:cTn>
                              </p:par>
                              <p:par>
                                <p:cTn id="34" presetID="52" presetClass="entr" presetSubtype="0" fill="hold" nodeType="withEffect">
                                  <p:stCondLst>
                                    <p:cond delay="1250"/>
                                  </p:stCondLst>
                                  <p:childTnLst>
                                    <p:set>
                                      <p:cBhvr>
                                        <p:cTn id="35" dur="1" fill="hold">
                                          <p:stCondLst>
                                            <p:cond delay="0"/>
                                          </p:stCondLst>
                                        </p:cTn>
                                        <p:tgtEl>
                                          <p:spTgt spid="109"/>
                                        </p:tgtEl>
                                        <p:attrNameLst>
                                          <p:attrName>style.visibility</p:attrName>
                                        </p:attrNameLst>
                                      </p:cBhvr>
                                      <p:to>
                                        <p:strVal val="visible"/>
                                      </p:to>
                                    </p:set>
                                    <p:animScale>
                                      <p:cBhvr>
                                        <p:cTn id="36" dur="10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09"/>
                                        </p:tgtEl>
                                        <p:attrNameLst>
                                          <p:attrName>ppt_x</p:attrName>
                                          <p:attrName>ppt_y</p:attrName>
                                        </p:attrNameLst>
                                      </p:cBhvr>
                                    </p:animMotion>
                                    <p:animEffect transition="in" filter="fade">
                                      <p:cBhvr>
                                        <p:cTn id="38" dur="1000"/>
                                        <p:tgtEl>
                                          <p:spTgt spid="109"/>
                                        </p:tgtEl>
                                      </p:cBhvr>
                                    </p:animEffect>
                                  </p:childTnLst>
                                </p:cTn>
                              </p:par>
                              <p:par>
                                <p:cTn id="39" presetID="52" presetClass="entr" presetSubtype="0" fill="hold" nodeType="withEffect">
                                  <p:stCondLst>
                                    <p:cond delay="1500"/>
                                  </p:stCondLst>
                                  <p:childTnLst>
                                    <p:set>
                                      <p:cBhvr>
                                        <p:cTn id="40" dur="1" fill="hold">
                                          <p:stCondLst>
                                            <p:cond delay="0"/>
                                          </p:stCondLst>
                                        </p:cTn>
                                        <p:tgtEl>
                                          <p:spTgt spid="118"/>
                                        </p:tgtEl>
                                        <p:attrNameLst>
                                          <p:attrName>style.visibility</p:attrName>
                                        </p:attrNameLst>
                                      </p:cBhvr>
                                      <p:to>
                                        <p:strVal val="visible"/>
                                      </p:to>
                                    </p:set>
                                    <p:animScale>
                                      <p:cBhvr>
                                        <p:cTn id="41"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18"/>
                                        </p:tgtEl>
                                        <p:attrNameLst>
                                          <p:attrName>ppt_x</p:attrName>
                                          <p:attrName>ppt_y</p:attrName>
                                        </p:attrNameLst>
                                      </p:cBhvr>
                                    </p:animMotion>
                                    <p:animEffect transition="in" filter="fade">
                                      <p:cBhvr>
                                        <p:cTn id="43" dur="1000"/>
                                        <p:tgtEl>
                                          <p:spTgt spid="118"/>
                                        </p:tgtEl>
                                      </p:cBhvr>
                                    </p:animEffect>
                                  </p:childTnLst>
                                </p:cTn>
                              </p:par>
                              <p:par>
                                <p:cTn id="44" presetID="2" presetClass="entr" presetSubtype="2" fill="hold" nodeType="withEffect">
                                  <p:stCondLst>
                                    <p:cond delay="20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fill="hold"/>
                                        <p:tgtEl>
                                          <p:spTgt spid="115"/>
                                        </p:tgtEl>
                                        <p:attrNameLst>
                                          <p:attrName>ppt_x</p:attrName>
                                        </p:attrNameLst>
                                      </p:cBhvr>
                                      <p:tavLst>
                                        <p:tav tm="0">
                                          <p:val>
                                            <p:strVal val="1+#ppt_w/2"/>
                                          </p:val>
                                        </p:tav>
                                        <p:tav tm="100000">
                                          <p:val>
                                            <p:strVal val="#ppt_x"/>
                                          </p:val>
                                        </p:tav>
                                      </p:tavLst>
                                    </p:anim>
                                    <p:anim calcmode="lin" valueType="num">
                                      <p:cBhvr additive="base">
                                        <p:cTn id="47" dur="50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2000"/>
                                  </p:stCondLst>
                                  <p:childTnLst>
                                    <p:set>
                                      <p:cBhvr>
                                        <p:cTn id="49" dur="1" fill="hold">
                                          <p:stCondLst>
                                            <p:cond delay="0"/>
                                          </p:stCondLst>
                                        </p:cTn>
                                        <p:tgtEl>
                                          <p:spTgt spid="127"/>
                                        </p:tgtEl>
                                        <p:attrNameLst>
                                          <p:attrName>style.visibility</p:attrName>
                                        </p:attrNameLst>
                                      </p:cBhvr>
                                      <p:to>
                                        <p:strVal val="visible"/>
                                      </p:to>
                                    </p:set>
                                    <p:anim calcmode="lin" valueType="num">
                                      <p:cBhvr additive="base">
                                        <p:cTn id="50" dur="500" fill="hold"/>
                                        <p:tgtEl>
                                          <p:spTgt spid="127"/>
                                        </p:tgtEl>
                                        <p:attrNameLst>
                                          <p:attrName>ppt_x</p:attrName>
                                        </p:attrNameLst>
                                      </p:cBhvr>
                                      <p:tavLst>
                                        <p:tav tm="0">
                                          <p:val>
                                            <p:strVal val="0-#ppt_w/2"/>
                                          </p:val>
                                        </p:tav>
                                        <p:tav tm="100000">
                                          <p:val>
                                            <p:strVal val="#ppt_x"/>
                                          </p:val>
                                        </p:tav>
                                      </p:tavLst>
                                    </p:anim>
                                    <p:anim calcmode="lin" valueType="num">
                                      <p:cBhvr additive="base">
                                        <p:cTn id="51" dur="500" fill="hold"/>
                                        <p:tgtEl>
                                          <p:spTgt spid="12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000"/>
                                  </p:stCondLst>
                                  <p:childTnLst>
                                    <p:set>
                                      <p:cBhvr>
                                        <p:cTn id="53" dur="1" fill="hold">
                                          <p:stCondLst>
                                            <p:cond delay="0"/>
                                          </p:stCondLst>
                                        </p:cTn>
                                        <p:tgtEl>
                                          <p:spTgt spid="121"/>
                                        </p:tgtEl>
                                        <p:attrNameLst>
                                          <p:attrName>style.visibility</p:attrName>
                                        </p:attrNameLst>
                                      </p:cBhvr>
                                      <p:to>
                                        <p:strVal val="visible"/>
                                      </p:to>
                                    </p:set>
                                    <p:anim calcmode="lin" valueType="num">
                                      <p:cBhvr additive="base">
                                        <p:cTn id="54" dur="500" fill="hold"/>
                                        <p:tgtEl>
                                          <p:spTgt spid="121"/>
                                        </p:tgtEl>
                                        <p:attrNameLst>
                                          <p:attrName>ppt_x</p:attrName>
                                        </p:attrNameLst>
                                      </p:cBhvr>
                                      <p:tavLst>
                                        <p:tav tm="0">
                                          <p:val>
                                            <p:strVal val="1+#ppt_w/2"/>
                                          </p:val>
                                        </p:tav>
                                        <p:tav tm="100000">
                                          <p:val>
                                            <p:strVal val="#ppt_x"/>
                                          </p:val>
                                        </p:tav>
                                      </p:tavLst>
                                    </p:anim>
                                    <p:anim calcmode="lin" valueType="num">
                                      <p:cBhvr additive="base">
                                        <p:cTn id="55" dur="500" fill="hold"/>
                                        <p:tgtEl>
                                          <p:spTgt spid="121"/>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000"/>
                                  </p:stCondLst>
                                  <p:childTnLst>
                                    <p:set>
                                      <p:cBhvr>
                                        <p:cTn id="57" dur="1" fill="hold">
                                          <p:stCondLst>
                                            <p:cond delay="0"/>
                                          </p:stCondLst>
                                        </p:cTn>
                                        <p:tgtEl>
                                          <p:spTgt spid="124"/>
                                        </p:tgtEl>
                                        <p:attrNameLst>
                                          <p:attrName>style.visibility</p:attrName>
                                        </p:attrNameLst>
                                      </p:cBhvr>
                                      <p:to>
                                        <p:strVal val="visible"/>
                                      </p:to>
                                    </p:set>
                                    <p:anim calcmode="lin" valueType="num">
                                      <p:cBhvr additive="base">
                                        <p:cTn id="58" dur="500" fill="hold"/>
                                        <p:tgtEl>
                                          <p:spTgt spid="124"/>
                                        </p:tgtEl>
                                        <p:attrNameLst>
                                          <p:attrName>ppt_x</p:attrName>
                                        </p:attrNameLst>
                                      </p:cBhvr>
                                      <p:tavLst>
                                        <p:tav tm="0">
                                          <p:val>
                                            <p:strVal val="0-#ppt_w/2"/>
                                          </p:val>
                                        </p:tav>
                                        <p:tav tm="100000">
                                          <p:val>
                                            <p:strVal val="#ppt_x"/>
                                          </p:val>
                                        </p:tav>
                                      </p:tavLst>
                                    </p:anim>
                                    <p:anim calcmode="lin" valueType="num">
                                      <p:cBhvr additive="base">
                                        <p:cTn id="59"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57"/>
          <p:cNvGrpSpPr/>
          <p:nvPr/>
        </p:nvGrpSpPr>
        <p:grpSpPr bwMode="auto">
          <a:xfrm>
            <a:off x="410174" y="2327240"/>
            <a:ext cx="3335571" cy="652734"/>
            <a:chOff x="346017" y="1329747"/>
            <a:chExt cx="2528952" cy="493014"/>
          </a:xfrm>
        </p:grpSpPr>
        <p:sp>
          <p:nvSpPr>
            <p:cNvPr id="91" name="TextBox 4"/>
            <p:cNvSpPr txBox="1"/>
            <p:nvPr/>
          </p:nvSpPr>
          <p:spPr>
            <a:xfrm>
              <a:off x="1956157" y="1329747"/>
              <a:ext cx="918812" cy="182486"/>
            </a:xfrm>
            <a:prstGeom prst="rect">
              <a:avLst/>
            </a:prstGeom>
            <a:noFill/>
          </p:spPr>
          <p:txBody>
            <a:bodyPr wrap="none" lIns="0" tIns="0" rIns="0" bIns="0">
              <a:spAutoFit/>
            </a:bodyPr>
            <a:lstStyle/>
            <a:p>
              <a:pPr algn="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92" name="TextBox 5"/>
            <p:cNvSpPr txBox="1"/>
            <p:nvPr/>
          </p:nvSpPr>
          <p:spPr>
            <a:xfrm>
              <a:off x="346017" y="1523849"/>
              <a:ext cx="2528952" cy="298912"/>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a:t>
              </a: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93" name="Oval 98"/>
          <p:cNvSpPr/>
          <p:nvPr/>
        </p:nvSpPr>
        <p:spPr>
          <a:xfrm>
            <a:off x="3932117" y="2363049"/>
            <a:ext cx="649161" cy="636143"/>
          </a:xfrm>
          <a:prstGeom prst="ellipse">
            <a:avLst/>
          </a:prstGeom>
          <a:solidFill>
            <a:srgbClr val="002E59"/>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94" name="Freeform 29"/>
          <p:cNvSpPr/>
          <p:nvPr/>
        </p:nvSpPr>
        <p:spPr bwMode="auto">
          <a:xfrm>
            <a:off x="8802916" y="4178795"/>
            <a:ext cx="142396" cy="2107"/>
          </a:xfrm>
          <a:custGeom>
            <a:avLst/>
            <a:gdLst>
              <a:gd name="T0" fmla="*/ 0 w 68"/>
              <a:gd name="T1" fmla="*/ 0 h 1588"/>
              <a:gd name="T2" fmla="*/ 68 w 68"/>
              <a:gd name="T3" fmla="*/ 0 h 1588"/>
              <a:gd name="T4" fmla="*/ 0 w 68"/>
              <a:gd name="T5" fmla="*/ 0 h 1588"/>
              <a:gd name="T6" fmla="*/ 0 w 68"/>
              <a:gd name="T7" fmla="*/ 0 h 1588"/>
              <a:gd name="T8" fmla="*/ 0 60000 65536"/>
              <a:gd name="T9" fmla="*/ 0 60000 65536"/>
              <a:gd name="T10" fmla="*/ 0 60000 65536"/>
              <a:gd name="T11" fmla="*/ 0 60000 65536"/>
              <a:gd name="T12" fmla="*/ 0 w 68"/>
              <a:gd name="T13" fmla="*/ 0 h 1588"/>
              <a:gd name="T14" fmla="*/ 68 w 68"/>
              <a:gd name="T15" fmla="*/ 1588 h 1588"/>
            </a:gdLst>
            <a:ahLst/>
            <a:cxnLst>
              <a:cxn ang="T8">
                <a:pos x="T0" y="T1"/>
              </a:cxn>
              <a:cxn ang="T9">
                <a:pos x="T2" y="T3"/>
              </a:cxn>
              <a:cxn ang="T10">
                <a:pos x="T4" y="T5"/>
              </a:cxn>
              <a:cxn ang="T11">
                <a:pos x="T6" y="T7"/>
              </a:cxn>
            </a:cxnLst>
            <a:rect l="T12" t="T13" r="T14" b="T15"/>
            <a:pathLst>
              <a:path w="68" h="1588">
                <a:moveTo>
                  <a:pt x="0" y="0"/>
                </a:move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0859" tIns="60430" rIns="120859" bIns="60430"/>
          <a:lstStyle/>
          <a:p>
            <a:pPr algn="ctr" defTabSz="291465"/>
            <a:endParaRPr lang="zh-CN" altLang="en-US" sz="1790" b="1" kern="0">
              <a:solidFill>
                <a:schemeClr val="bg1"/>
              </a:solidFill>
              <a:latin typeface="微软雅黑" panose="020B0503020204020204" charset="-122"/>
              <a:ea typeface="微软雅黑" panose="020B0503020204020204" charset="-122"/>
              <a:sym typeface="Helvetica Light"/>
            </a:endParaRPr>
          </a:p>
        </p:txBody>
      </p:sp>
      <p:grpSp>
        <p:nvGrpSpPr>
          <p:cNvPr id="95" name="Group 134"/>
          <p:cNvGrpSpPr/>
          <p:nvPr/>
        </p:nvGrpSpPr>
        <p:grpSpPr bwMode="auto">
          <a:xfrm>
            <a:off x="4763460" y="2232452"/>
            <a:ext cx="2068938" cy="3216523"/>
            <a:chOff x="3606801" y="1272140"/>
            <a:chExt cx="1920875" cy="2970213"/>
          </a:xfrm>
        </p:grpSpPr>
        <p:sp>
          <p:nvSpPr>
            <p:cNvPr id="96" name="Freeform 37"/>
            <p:cNvSpPr/>
            <p:nvPr/>
          </p:nvSpPr>
          <p:spPr bwMode="auto">
            <a:xfrm>
              <a:off x="4586681" y="1272140"/>
              <a:ext cx="884614" cy="628277"/>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55B5E2"/>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nvGrpSpPr>
            <p:cNvPr id="97" name="Group 104"/>
            <p:cNvGrpSpPr/>
            <p:nvPr/>
          </p:nvGrpSpPr>
          <p:grpSpPr>
            <a:xfrm>
              <a:off x="4089401" y="3400978"/>
              <a:ext cx="963612" cy="841375"/>
              <a:chOff x="4089401" y="2825751"/>
              <a:chExt cx="963612" cy="841375"/>
            </a:xfrm>
            <a:solidFill>
              <a:sysClr val="windowText" lastClr="000000">
                <a:lumMod val="65000"/>
                <a:lumOff val="35000"/>
              </a:sysClr>
            </a:solidFill>
            <a:effectLst>
              <a:outerShdw blurRad="76200" dir="13500000" sy="23000" kx="1200000" algn="br" rotWithShape="0">
                <a:prstClr val="black">
                  <a:alpha val="20000"/>
                </a:prstClr>
              </a:outerShdw>
            </a:effectLst>
          </p:grpSpPr>
          <p:sp>
            <p:nvSpPr>
              <p:cNvPr id="103"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solidFill>
                <a:schemeClr val="bg1">
                  <a:lumMod val="7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4"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solidFill>
                <a:schemeClr val="bg1">
                  <a:lumMod val="6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5"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solidFill>
                <a:schemeClr val="bg1">
                  <a:lumMod val="7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sp>
          <p:nvSpPr>
            <p:cNvPr id="98" name="Freeform 40"/>
            <p:cNvSpPr/>
            <p:nvPr/>
          </p:nvSpPr>
          <p:spPr bwMode="auto">
            <a:xfrm>
              <a:off x="3663184" y="1272140"/>
              <a:ext cx="923497" cy="628277"/>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99" name="Freeform 41"/>
            <p:cNvSpPr/>
            <p:nvPr/>
          </p:nvSpPr>
          <p:spPr bwMode="auto">
            <a:xfrm>
              <a:off x="4586288" y="1984928"/>
              <a:ext cx="941388" cy="639763"/>
            </a:xfrm>
            <a:custGeom>
              <a:avLst/>
              <a:gdLst>
                <a:gd name="T0" fmla="*/ 0 w 892"/>
                <a:gd name="T1" fmla="*/ 606 h 606"/>
                <a:gd name="T2" fmla="*/ 0 w 892"/>
                <a:gd name="T3" fmla="*/ 0 h 606"/>
                <a:gd name="T4" fmla="*/ 864 w 892"/>
                <a:gd name="T5" fmla="*/ 0 h 606"/>
                <a:gd name="T6" fmla="*/ 892 w 892"/>
                <a:gd name="T7" fmla="*/ 235 h 606"/>
                <a:gd name="T8" fmla="*/ 816 w 892"/>
                <a:gd name="T9" fmla="*/ 606 h 606"/>
                <a:gd name="T10" fmla="*/ 0 w 892"/>
                <a:gd name="T11" fmla="*/ 606 h 606"/>
                <a:gd name="T12" fmla="*/ 0 60000 65536"/>
                <a:gd name="T13" fmla="*/ 0 60000 65536"/>
                <a:gd name="T14" fmla="*/ 0 60000 65536"/>
                <a:gd name="T15" fmla="*/ 0 60000 65536"/>
                <a:gd name="T16" fmla="*/ 0 60000 65536"/>
                <a:gd name="T17" fmla="*/ 0 60000 65536"/>
                <a:gd name="T18" fmla="*/ 0 w 892"/>
                <a:gd name="T19" fmla="*/ 0 h 606"/>
                <a:gd name="T20" fmla="*/ 892 w 892"/>
                <a:gd name="T21" fmla="*/ 606 h 606"/>
              </a:gdLst>
              <a:ahLst/>
              <a:cxnLst>
                <a:cxn ang="T12">
                  <a:pos x="T0" y="T1"/>
                </a:cxn>
                <a:cxn ang="T13">
                  <a:pos x="T2" y="T3"/>
                </a:cxn>
                <a:cxn ang="T14">
                  <a:pos x="T4" y="T5"/>
                </a:cxn>
                <a:cxn ang="T15">
                  <a:pos x="T6" y="T7"/>
                </a:cxn>
                <a:cxn ang="T16">
                  <a:pos x="T8" y="T9"/>
                </a:cxn>
                <a:cxn ang="T17">
                  <a:pos x="T10" y="T11"/>
                </a:cxn>
              </a:cxnLst>
              <a:rect l="T18" t="T19" r="T20" b="T21"/>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rgbClr val="328FC1"/>
            </a:solidFill>
            <a:ln>
              <a:noFill/>
            </a:ln>
            <a:effectLst/>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0" name="Freeform 42"/>
            <p:cNvSpPr/>
            <p:nvPr/>
          </p:nvSpPr>
          <p:spPr bwMode="auto">
            <a:xfrm>
              <a:off x="3606801" y="1984057"/>
              <a:ext cx="979880" cy="639948"/>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rgbClr val="2378C2"/>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1" name="Freeform 43"/>
            <p:cNvSpPr/>
            <p:nvPr/>
          </p:nvSpPr>
          <p:spPr bwMode="auto">
            <a:xfrm>
              <a:off x="3731230" y="2709591"/>
              <a:ext cx="855450" cy="641893"/>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rgbClr val="2378C2">
                <a:lumMod val="75000"/>
              </a:srgb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2" name="Freeform 44"/>
            <p:cNvSpPr/>
            <p:nvPr/>
          </p:nvSpPr>
          <p:spPr bwMode="auto">
            <a:xfrm>
              <a:off x="4586681" y="2709591"/>
              <a:ext cx="818511" cy="641893"/>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grpSp>
        <p:nvGrpSpPr>
          <p:cNvPr id="106" name="Group 56"/>
          <p:cNvGrpSpPr/>
          <p:nvPr/>
        </p:nvGrpSpPr>
        <p:grpSpPr bwMode="auto">
          <a:xfrm>
            <a:off x="410174" y="3150856"/>
            <a:ext cx="3335571" cy="652734"/>
            <a:chOff x="230803" y="2043891"/>
            <a:chExt cx="2528952" cy="493013"/>
          </a:xfrm>
        </p:grpSpPr>
        <p:sp>
          <p:nvSpPr>
            <p:cNvPr id="107" name="TextBox 20"/>
            <p:cNvSpPr txBox="1"/>
            <p:nvPr/>
          </p:nvSpPr>
          <p:spPr>
            <a:xfrm>
              <a:off x="1840943" y="2043891"/>
              <a:ext cx="918812" cy="182485"/>
            </a:xfrm>
            <a:prstGeom prst="rect">
              <a:avLst/>
            </a:prstGeom>
            <a:noFill/>
          </p:spPr>
          <p:txBody>
            <a:bodyPr wrap="none" lIns="0" tIns="0" rIns="0" bIns="0">
              <a:spAutoFit/>
            </a:bodyPr>
            <a:lstStyle/>
            <a:p>
              <a:pPr algn="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08" name="TextBox 21"/>
            <p:cNvSpPr txBox="1"/>
            <p:nvPr/>
          </p:nvSpPr>
          <p:spPr>
            <a:xfrm>
              <a:off x="230803" y="2237993"/>
              <a:ext cx="2528952"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a:t>
              </a: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09" name="Oval 108"/>
          <p:cNvSpPr/>
          <p:nvPr/>
        </p:nvSpPr>
        <p:spPr>
          <a:xfrm>
            <a:off x="3854636" y="3186665"/>
            <a:ext cx="651255" cy="636143"/>
          </a:xfrm>
          <a:prstGeom prst="ellipse">
            <a:avLst/>
          </a:prstGeom>
          <a:solidFill>
            <a:srgbClr val="75E3FF"/>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10" name="Group 53"/>
          <p:cNvGrpSpPr/>
          <p:nvPr/>
        </p:nvGrpSpPr>
        <p:grpSpPr bwMode="auto">
          <a:xfrm>
            <a:off x="416979" y="4067153"/>
            <a:ext cx="3632404" cy="694402"/>
            <a:chOff x="174470" y="2777368"/>
            <a:chExt cx="2754002" cy="522925"/>
          </a:xfrm>
        </p:grpSpPr>
        <p:sp>
          <p:nvSpPr>
            <p:cNvPr id="111" name="TextBox 24"/>
            <p:cNvSpPr txBox="1"/>
            <p:nvPr/>
          </p:nvSpPr>
          <p:spPr>
            <a:xfrm>
              <a:off x="2009661" y="2777368"/>
              <a:ext cx="918811" cy="181943"/>
            </a:xfrm>
            <a:prstGeom prst="rect">
              <a:avLst/>
            </a:prstGeom>
            <a:noFill/>
          </p:spPr>
          <p:txBody>
            <a:bodyPr wrap="none" lIns="0" tIns="0" rIns="0" bIns="0">
              <a:spAutoFit/>
            </a:bodyPr>
            <a:lstStyle/>
            <a:p>
              <a:pPr algn="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12" name="TextBox 25"/>
            <p:cNvSpPr txBox="1"/>
            <p:nvPr/>
          </p:nvSpPr>
          <p:spPr>
            <a:xfrm>
              <a:off x="174470" y="2972478"/>
              <a:ext cx="2754002" cy="327815"/>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algn="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13" name="Oval 113"/>
          <p:cNvSpPr/>
          <p:nvPr/>
        </p:nvSpPr>
        <p:spPr>
          <a:xfrm>
            <a:off x="4235756" y="4102962"/>
            <a:ext cx="651255" cy="636143"/>
          </a:xfrm>
          <a:prstGeom prst="ellipse">
            <a:avLst/>
          </a:pr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14" name="Group 58"/>
          <p:cNvGrpSpPr/>
          <p:nvPr/>
        </p:nvGrpSpPr>
        <p:grpSpPr bwMode="auto">
          <a:xfrm>
            <a:off x="7983408" y="2327241"/>
            <a:ext cx="3527933" cy="652733"/>
            <a:chOff x="5396563" y="1329747"/>
            <a:chExt cx="2671955" cy="493013"/>
          </a:xfrm>
        </p:grpSpPr>
        <p:sp>
          <p:nvSpPr>
            <p:cNvPr id="115" name="TextBox 28"/>
            <p:cNvSpPr txBox="1"/>
            <p:nvPr/>
          </p:nvSpPr>
          <p:spPr>
            <a:xfrm>
              <a:off x="5396563" y="1329747"/>
              <a:ext cx="917835" cy="182486"/>
            </a:xfrm>
            <a:prstGeom prst="rect">
              <a:avLst/>
            </a:prstGeom>
            <a:noFill/>
          </p:spPr>
          <p:txBody>
            <a:bodyPr wrap="none" lIns="0" tIns="0" rIns="0" bIns="0">
              <a:spAutoFit/>
            </a:bodyPr>
            <a:lstStyle/>
            <a:p>
              <a:pP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16" name="TextBox 29"/>
            <p:cNvSpPr txBox="1"/>
            <p:nvPr/>
          </p:nvSpPr>
          <p:spPr>
            <a:xfrm>
              <a:off x="5426456" y="1523849"/>
              <a:ext cx="2642062"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p>
          </p:txBody>
        </p:sp>
      </p:grpSp>
      <p:sp>
        <p:nvSpPr>
          <p:cNvPr id="117" name="Oval 117"/>
          <p:cNvSpPr/>
          <p:nvPr/>
        </p:nvSpPr>
        <p:spPr>
          <a:xfrm>
            <a:off x="6937102" y="2363049"/>
            <a:ext cx="651255" cy="636143"/>
          </a:xfrm>
          <a:prstGeom prst="ellipse">
            <a:avLst/>
          </a:prstGeom>
          <a:solidFill>
            <a:srgbClr val="144E84">
              <a:lumMod val="75000"/>
            </a:srgbClr>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grpSp>
        <p:nvGrpSpPr>
          <p:cNvPr id="118" name="Group 55"/>
          <p:cNvGrpSpPr/>
          <p:nvPr/>
        </p:nvGrpSpPr>
        <p:grpSpPr bwMode="auto">
          <a:xfrm>
            <a:off x="8022876" y="3150857"/>
            <a:ext cx="3488465" cy="652735"/>
            <a:chOff x="5551195" y="2039246"/>
            <a:chExt cx="2926469" cy="493013"/>
          </a:xfrm>
        </p:grpSpPr>
        <p:sp>
          <p:nvSpPr>
            <p:cNvPr id="119" name="TextBox 32"/>
            <p:cNvSpPr txBox="1"/>
            <p:nvPr/>
          </p:nvSpPr>
          <p:spPr>
            <a:xfrm>
              <a:off x="5551195" y="2039246"/>
              <a:ext cx="1016636" cy="182485"/>
            </a:xfrm>
            <a:prstGeom prst="rect">
              <a:avLst/>
            </a:prstGeom>
            <a:noFill/>
          </p:spPr>
          <p:txBody>
            <a:bodyPr wrap="none" lIns="0" tIns="0" rIns="0" bIns="0">
              <a:spAutoFit/>
            </a:bodyPr>
            <a:lstStyle/>
            <a:p>
              <a:pP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20" name="TextBox 33"/>
            <p:cNvSpPr txBox="1"/>
            <p:nvPr/>
          </p:nvSpPr>
          <p:spPr>
            <a:xfrm>
              <a:off x="5551195" y="2233348"/>
              <a:ext cx="2926469"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p>
          </p:txBody>
        </p:sp>
      </p:grpSp>
      <p:sp>
        <p:nvSpPr>
          <p:cNvPr id="121" name="Oval 121"/>
          <p:cNvSpPr/>
          <p:nvPr/>
        </p:nvSpPr>
        <p:spPr>
          <a:xfrm>
            <a:off x="7014584" y="3186665"/>
            <a:ext cx="649161" cy="636143"/>
          </a:xfrm>
          <a:prstGeom prst="ellipse">
            <a:avLst/>
          </a:prstGeom>
          <a:solidFill>
            <a:srgbClr val="75E3FF"/>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dirty="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22" name="Group 54"/>
          <p:cNvGrpSpPr/>
          <p:nvPr/>
        </p:nvGrpSpPr>
        <p:grpSpPr bwMode="auto">
          <a:xfrm>
            <a:off x="7895863" y="4067156"/>
            <a:ext cx="3795108" cy="670166"/>
            <a:chOff x="5400618" y="2772723"/>
            <a:chExt cx="2877362" cy="504673"/>
          </a:xfrm>
        </p:grpSpPr>
        <p:sp>
          <p:nvSpPr>
            <p:cNvPr id="123" name="TextBox 36"/>
            <p:cNvSpPr txBox="1"/>
            <p:nvPr/>
          </p:nvSpPr>
          <p:spPr>
            <a:xfrm>
              <a:off x="5400618" y="2772723"/>
              <a:ext cx="918811" cy="181942"/>
            </a:xfrm>
            <a:prstGeom prst="rect">
              <a:avLst/>
            </a:prstGeom>
            <a:noFill/>
          </p:spPr>
          <p:txBody>
            <a:bodyPr wrap="none" lIns="0" tIns="0" rIns="0" bIns="0">
              <a:spAutoFit/>
            </a:bodyPr>
            <a:lstStyle/>
            <a:p>
              <a:pPr algn="ct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24" name="TextBox 37"/>
            <p:cNvSpPr txBox="1"/>
            <p:nvPr/>
          </p:nvSpPr>
          <p:spPr>
            <a:xfrm>
              <a:off x="5448623" y="2967833"/>
              <a:ext cx="2829357" cy="309563"/>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1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15" kern="0" dirty="0">
                <a:solidFill>
                  <a:schemeClr val="bg1"/>
                </a:solidFill>
                <a:latin typeface="微软雅黑" panose="020B0503020204020204" charset="-122"/>
                <a:ea typeface="微软雅黑" panose="020B0503020204020204" charset="-122"/>
                <a:sym typeface="Helvetica Light"/>
              </a:endParaRPr>
            </a:p>
            <a:p>
              <a:pPr defTabSz="1208405">
                <a:spcBef>
                  <a:spcPct val="20000"/>
                </a:spcBef>
              </a:pPr>
              <a:r>
                <a:rPr lang="en-US" altLang="zh-CN" sz="1215" kern="0" dirty="0" err="1">
                  <a:solidFill>
                    <a:schemeClr val="bg1"/>
                  </a:solidFill>
                  <a:latin typeface="微软雅黑" panose="020B0503020204020204" charset="-122"/>
                  <a:ea typeface="微软雅黑" panose="020B0503020204020204" charset="-122"/>
                  <a:sym typeface="Helvetica Light"/>
                </a:rPr>
                <a:t>lorem</a:t>
              </a:r>
              <a:r>
                <a:rPr lang="en-US" altLang="zh-CN" sz="1215" kern="0" dirty="0">
                  <a:solidFill>
                    <a:schemeClr val="bg1"/>
                  </a:solidFill>
                  <a:latin typeface="微软雅黑" panose="020B0503020204020204" charset="-122"/>
                  <a:ea typeface="微软雅黑" panose="020B0503020204020204" charset="-122"/>
                  <a:sym typeface="Helvetica Light"/>
                </a:rPr>
                <a:t> </a:t>
              </a:r>
              <a:r>
                <a:rPr lang="en-US" altLang="zh-CN" sz="1215" kern="0" dirty="0" err="1">
                  <a:solidFill>
                    <a:schemeClr val="bg1"/>
                  </a:solidFill>
                  <a:latin typeface="微软雅黑" panose="020B0503020204020204" charset="-122"/>
                  <a:ea typeface="微软雅黑" panose="020B0503020204020204" charset="-122"/>
                  <a:sym typeface="Helvetica Light"/>
                </a:rPr>
                <a:t>ipsum</a:t>
              </a:r>
              <a:r>
                <a:rPr lang="en-US" altLang="zh-CN" sz="121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25" name="Oval 131"/>
          <p:cNvSpPr/>
          <p:nvPr/>
        </p:nvSpPr>
        <p:spPr>
          <a:xfrm>
            <a:off x="6710943" y="4102962"/>
            <a:ext cx="651255" cy="636143"/>
          </a:xfrm>
          <a:prstGeom prst="ellipse">
            <a:avLst/>
          </a:prstGeom>
          <a:solidFill>
            <a:srgbClr val="328FC1">
              <a:lumMod val="75000"/>
            </a:srgbClr>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sp>
        <p:nvSpPr>
          <p:cNvPr id="126" name="Oval 48"/>
          <p:cNvSpPr/>
          <p:nvPr/>
        </p:nvSpPr>
        <p:spPr>
          <a:xfrm>
            <a:off x="4614782" y="1621585"/>
            <a:ext cx="651254" cy="636143"/>
          </a:xfrm>
          <a:prstGeom prst="ellipse">
            <a:avLst/>
          </a:prstGeom>
          <a:solidFill>
            <a:srgbClr val="144E84"/>
          </a:solidFill>
          <a:ln w="25400" cap="flat" cmpd="sng" algn="ctr">
            <a:noFill/>
            <a:prstDash val="solid"/>
          </a:ln>
          <a:effectLst/>
        </p:spPr>
        <p:txBody>
          <a:bodyPr lIns="120859" tIns="60430" rIns="120859" bIns="120859"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127" name="Oval 49"/>
          <p:cNvSpPr/>
          <p:nvPr/>
        </p:nvSpPr>
        <p:spPr>
          <a:xfrm>
            <a:off x="5450315" y="1391984"/>
            <a:ext cx="651255" cy="636143"/>
          </a:xfrm>
          <a:prstGeom prst="ellipse">
            <a:avLst/>
          </a:prstGeom>
          <a:solidFill>
            <a:srgbClr val="2378C2"/>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sp>
        <p:nvSpPr>
          <p:cNvPr id="128" name="Oval 50"/>
          <p:cNvSpPr/>
          <p:nvPr/>
        </p:nvSpPr>
        <p:spPr>
          <a:xfrm>
            <a:off x="6329823" y="1682672"/>
            <a:ext cx="651255" cy="636143"/>
          </a:xfrm>
          <a:prstGeom prst="ellipse">
            <a:avLst/>
          </a:prstGeom>
          <a:solidFill>
            <a:srgbClr val="2378C2"/>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129" name="TextBox 42"/>
          <p:cNvSpPr txBox="1"/>
          <p:nvPr/>
        </p:nvSpPr>
        <p:spPr>
          <a:xfrm>
            <a:off x="1024001" y="5812897"/>
            <a:ext cx="10013828" cy="593624"/>
          </a:xfrm>
          <a:prstGeom prst="rect">
            <a:avLst/>
          </a:prstGeom>
          <a:noFill/>
        </p:spPr>
        <p:txBody>
          <a:bodyPr lIns="0" tIns="0" rIns="0" bIns="0">
            <a:spAutoFit/>
          </a:bodyPr>
          <a:lstStyle/>
          <a:p>
            <a:pPr algn="ctr" defTabSz="1363345">
              <a:defRPr/>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输入您的内容输入您的内容输入您的输入您的内容输入您的内容输入您的内容输入您的内容内容输入您的内容</a:t>
            </a:r>
            <a:r>
              <a:rPr lang="en-US" sz="1285" kern="0" dirty="0">
                <a:solidFill>
                  <a:schemeClr val="bg1"/>
                </a:solidFill>
                <a:latin typeface="微软雅黑" panose="020B0503020204020204" charset="-122"/>
                <a:ea typeface="微软雅黑" panose="020B0503020204020204" charset="-122"/>
                <a:sym typeface="Helvetica Light"/>
              </a:rPr>
              <a:t>.</a:t>
            </a: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输入您的内容输入您的内容输入您的输入您的内容输入您的内容输入您的内容输入您的内容内容输入您的内容</a:t>
            </a:r>
            <a:r>
              <a:rPr lang="en-US" sz="1285" kern="0" dirty="0">
                <a:solidFill>
                  <a:schemeClr val="bg1"/>
                </a:solidFill>
                <a:latin typeface="微软雅黑" panose="020B0503020204020204" charset="-122"/>
                <a:ea typeface="微软雅黑" panose="020B0503020204020204" charset="-122"/>
                <a:sym typeface="Helvetica Light"/>
              </a:rPr>
              <a:t> embarrassing hidden in the middle of text. All the lorem ipsum generators</a:t>
            </a:r>
          </a:p>
        </p:txBody>
      </p:sp>
      <p:cxnSp>
        <p:nvCxnSpPr>
          <p:cNvPr id="130" name="Straight Connector 52"/>
          <p:cNvCxnSpPr/>
          <p:nvPr/>
        </p:nvCxnSpPr>
        <p:spPr>
          <a:xfrm>
            <a:off x="410172" y="5577465"/>
            <a:ext cx="11101168" cy="0"/>
          </a:xfrm>
          <a:prstGeom prst="line">
            <a:avLst/>
          </a:prstGeom>
          <a:noFill/>
          <a:ln w="19050" cap="flat" cmpd="sng" algn="ctr">
            <a:solidFill>
              <a:sysClr val="window" lastClr="FFFFFF">
                <a:lumMod val="75000"/>
              </a:sysClr>
            </a:solidFill>
            <a:prstDash val="sysDot"/>
            <a:headEnd type="none"/>
            <a:tailEnd type="none"/>
          </a:ln>
          <a:effectLst/>
        </p:spPr>
      </p:cxnSp>
      <p:grpSp>
        <p:nvGrpSpPr>
          <p:cNvPr id="131" name="Group 59"/>
          <p:cNvGrpSpPr/>
          <p:nvPr/>
        </p:nvGrpSpPr>
        <p:grpSpPr bwMode="auto">
          <a:xfrm>
            <a:off x="7339164" y="1526797"/>
            <a:ext cx="3962623" cy="692297"/>
            <a:chOff x="5424838" y="1329747"/>
            <a:chExt cx="3004368" cy="522896"/>
          </a:xfrm>
        </p:grpSpPr>
        <p:sp>
          <p:nvSpPr>
            <p:cNvPr id="132" name="TextBox 45"/>
            <p:cNvSpPr txBox="1"/>
            <p:nvPr/>
          </p:nvSpPr>
          <p:spPr>
            <a:xfrm>
              <a:off x="5442303" y="1329747"/>
              <a:ext cx="918811" cy="182486"/>
            </a:xfrm>
            <a:prstGeom prst="rect">
              <a:avLst/>
            </a:prstGeom>
            <a:noFill/>
          </p:spPr>
          <p:txBody>
            <a:bodyPr wrap="none" lIns="0" tIns="0" rIns="0" bIns="0">
              <a:spAutoFit/>
            </a:bodyPr>
            <a:lstStyle/>
            <a:p>
              <a:pP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33" name="TextBox 46"/>
            <p:cNvSpPr txBox="1"/>
            <p:nvPr/>
          </p:nvSpPr>
          <p:spPr>
            <a:xfrm>
              <a:off x="5424838" y="1523849"/>
              <a:ext cx="3004368" cy="328794"/>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grpSp>
        <p:nvGrpSpPr>
          <p:cNvPr id="134" name="Group 62"/>
          <p:cNvGrpSpPr/>
          <p:nvPr/>
        </p:nvGrpSpPr>
        <p:grpSpPr bwMode="auto">
          <a:xfrm>
            <a:off x="467880" y="1448857"/>
            <a:ext cx="3962624" cy="694404"/>
            <a:chOff x="-129397" y="1329747"/>
            <a:chExt cx="3004366" cy="522926"/>
          </a:xfrm>
        </p:grpSpPr>
        <p:sp>
          <p:nvSpPr>
            <p:cNvPr id="135" name="TextBox 48"/>
            <p:cNvSpPr txBox="1"/>
            <p:nvPr/>
          </p:nvSpPr>
          <p:spPr>
            <a:xfrm>
              <a:off x="1956158" y="1329747"/>
              <a:ext cx="918811" cy="181942"/>
            </a:xfrm>
            <a:prstGeom prst="rect">
              <a:avLst/>
            </a:prstGeom>
            <a:noFill/>
          </p:spPr>
          <p:txBody>
            <a:bodyPr wrap="none" lIns="0" tIns="0" rIns="0" bIns="0">
              <a:spAutoFit/>
            </a:bodyPr>
            <a:lstStyle/>
            <a:p>
              <a:pPr algn="r" defTabSz="1363345">
                <a:defRPr/>
              </a:pPr>
              <a:r>
                <a:rPr lang="zh-CN" altLang="en-US" sz="1570" b="1" kern="0" dirty="0" smtClean="0">
                  <a:solidFill>
                    <a:schemeClr val="bg1"/>
                  </a:solidFill>
                  <a:latin typeface="微软雅黑" panose="020B0503020204020204" charset="-122"/>
                  <a:ea typeface="微软雅黑" panose="020B0503020204020204" charset="-122"/>
                  <a:sym typeface="Helvetica Light"/>
                </a:rPr>
                <a:t>点击替换文本</a:t>
              </a:r>
              <a:endParaRPr lang="en-US" sz="1570" b="1" kern="0" dirty="0">
                <a:solidFill>
                  <a:schemeClr val="bg1"/>
                </a:solidFill>
                <a:latin typeface="微软雅黑" panose="020B0503020204020204" charset="-122"/>
                <a:ea typeface="微软雅黑" panose="020B0503020204020204" charset="-122"/>
                <a:sym typeface="Helvetica Light"/>
              </a:endParaRPr>
            </a:p>
          </p:txBody>
        </p:sp>
        <p:sp>
          <p:nvSpPr>
            <p:cNvPr id="136" name="TextBox 49"/>
            <p:cNvSpPr txBox="1"/>
            <p:nvPr/>
          </p:nvSpPr>
          <p:spPr>
            <a:xfrm>
              <a:off x="-129397" y="1524858"/>
              <a:ext cx="3004366" cy="327815"/>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algn="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Tree>
  </p:cSld>
  <p:clrMapOvr>
    <a:masterClrMapping/>
  </p:clrMapOvr>
  <p:transition advTm="1146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fill="hold"/>
                                        <p:tgtEl>
                                          <p:spTgt spid="95"/>
                                        </p:tgtEl>
                                        <p:attrNameLst>
                                          <p:attrName>ppt_x</p:attrName>
                                        </p:attrNameLst>
                                      </p:cBhvr>
                                      <p:tavLst>
                                        <p:tav tm="0">
                                          <p:val>
                                            <p:strVal val="#ppt_x"/>
                                          </p:val>
                                        </p:tav>
                                        <p:tav tm="100000">
                                          <p:val>
                                            <p:strVal val="#ppt_x"/>
                                          </p:val>
                                        </p:tav>
                                      </p:tavLst>
                                    </p:anim>
                                    <p:anim calcmode="lin" valueType="num">
                                      <p:cBhvr additive="base">
                                        <p:cTn id="16" dur="500" fill="hold"/>
                                        <p:tgtEl>
                                          <p:spTgt spid="9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slide(fromBottom)">
                                      <p:cBhvr>
                                        <p:cTn id="20" dur="500"/>
                                        <p:tgtEl>
                                          <p:spTgt spid="127"/>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slide(fromBottom)">
                                      <p:cBhvr>
                                        <p:cTn id="24" dur="500"/>
                                        <p:tgtEl>
                                          <p:spTgt spid="128"/>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slide(fromLeft)">
                                      <p:cBhvr>
                                        <p:cTn id="28" dur="500"/>
                                        <p:tgtEl>
                                          <p:spTgt spid="131"/>
                                        </p:tgtEl>
                                      </p:cBhvr>
                                    </p:animEffect>
                                  </p:childTnLst>
                                </p:cTn>
                              </p:par>
                            </p:childTnLst>
                          </p:cTn>
                        </p:par>
                        <p:par>
                          <p:cTn id="29" fill="hold">
                            <p:stCondLst>
                              <p:cond delay="3000"/>
                            </p:stCondLst>
                            <p:childTnLst>
                              <p:par>
                                <p:cTn id="30" presetID="12" presetClass="entr" presetSubtype="4" fill="hold" grpId="0"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slide(fromBottom)">
                                      <p:cBhvr>
                                        <p:cTn id="32" dur="500"/>
                                        <p:tgtEl>
                                          <p:spTgt spid="126"/>
                                        </p:tgtEl>
                                      </p:cBhvr>
                                    </p:animEffect>
                                  </p:childTnLst>
                                </p:cTn>
                              </p:par>
                            </p:childTnLst>
                          </p:cTn>
                        </p:par>
                        <p:par>
                          <p:cTn id="33" fill="hold">
                            <p:stCondLst>
                              <p:cond delay="3500"/>
                            </p:stCondLst>
                            <p:childTnLst>
                              <p:par>
                                <p:cTn id="34" presetID="12" presetClass="entr" presetSubtype="2"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slide(fromRight)">
                                      <p:cBhvr>
                                        <p:cTn id="36" dur="500"/>
                                        <p:tgtEl>
                                          <p:spTgt spid="134"/>
                                        </p:tgtEl>
                                      </p:cBhvr>
                                    </p:animEffect>
                                  </p:childTnLst>
                                </p:cTn>
                              </p:par>
                            </p:childTnLst>
                          </p:cTn>
                        </p:par>
                        <p:par>
                          <p:cTn id="37" fill="hold">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slide(fromBottom)">
                                      <p:cBhvr>
                                        <p:cTn id="40" dur="500"/>
                                        <p:tgtEl>
                                          <p:spTgt spid="117"/>
                                        </p:tgtEl>
                                      </p:cBhvr>
                                    </p:animEffect>
                                  </p:childTnLst>
                                </p:cTn>
                              </p:par>
                            </p:childTnLst>
                          </p:cTn>
                        </p:par>
                        <p:par>
                          <p:cTn id="41" fill="hold">
                            <p:stCondLst>
                              <p:cond delay="4500"/>
                            </p:stCondLst>
                            <p:childTnLst>
                              <p:par>
                                <p:cTn id="42" presetID="12" presetClass="entr" presetSubtype="8" fill="hold" nodeType="after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slide(fromLeft)">
                                      <p:cBhvr>
                                        <p:cTn id="44" dur="500"/>
                                        <p:tgtEl>
                                          <p:spTgt spid="114"/>
                                        </p:tgtEl>
                                      </p:cBhvr>
                                    </p:animEffect>
                                  </p:childTnLst>
                                </p:cTn>
                              </p:par>
                            </p:childTnLst>
                          </p:cTn>
                        </p:par>
                        <p:par>
                          <p:cTn id="45" fill="hold">
                            <p:stCondLst>
                              <p:cond delay="5000"/>
                            </p:stCondLst>
                            <p:childTnLst>
                              <p:par>
                                <p:cTn id="46" presetID="12" presetClass="entr" presetSubtype="4"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slide(fromBottom)">
                                      <p:cBhvr>
                                        <p:cTn id="48" dur="500"/>
                                        <p:tgtEl>
                                          <p:spTgt spid="93"/>
                                        </p:tgtEl>
                                      </p:cBhvr>
                                    </p:animEffect>
                                  </p:childTnLst>
                                </p:cTn>
                              </p:par>
                            </p:childTnLst>
                          </p:cTn>
                        </p:par>
                        <p:par>
                          <p:cTn id="49" fill="hold">
                            <p:stCondLst>
                              <p:cond delay="5500"/>
                            </p:stCondLst>
                            <p:childTnLst>
                              <p:par>
                                <p:cTn id="50" presetID="12" presetClass="entr" presetSubtype="2" fill="hold"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slide(fromRight)">
                                      <p:cBhvr>
                                        <p:cTn id="52" dur="500"/>
                                        <p:tgtEl>
                                          <p:spTgt spid="90"/>
                                        </p:tgtEl>
                                      </p:cBhvr>
                                    </p:animEffect>
                                  </p:childTnLst>
                                </p:cTn>
                              </p:par>
                            </p:childTnLst>
                          </p:cTn>
                        </p:par>
                        <p:par>
                          <p:cTn id="53" fill="hold">
                            <p:stCondLst>
                              <p:cond delay="6000"/>
                            </p:stCondLst>
                            <p:childTnLst>
                              <p:par>
                                <p:cTn id="54" presetID="12" presetClass="entr" presetSubtype="4" fill="hold" grpId="0" nodeType="after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slide(fromBottom)">
                                      <p:cBhvr>
                                        <p:cTn id="56" dur="500"/>
                                        <p:tgtEl>
                                          <p:spTgt spid="121"/>
                                        </p:tgtEl>
                                      </p:cBhvr>
                                    </p:animEffect>
                                  </p:childTnLst>
                                </p:cTn>
                              </p:par>
                            </p:childTnLst>
                          </p:cTn>
                        </p:par>
                        <p:par>
                          <p:cTn id="57" fill="hold">
                            <p:stCondLst>
                              <p:cond delay="6500"/>
                            </p:stCondLst>
                            <p:childTnLst>
                              <p:par>
                                <p:cTn id="58" presetID="12" presetClass="entr" presetSubtype="8" fill="hold" nodeType="afterEffect">
                                  <p:stCondLst>
                                    <p:cond delay="0"/>
                                  </p:stCondLst>
                                  <p:childTnLst>
                                    <p:set>
                                      <p:cBhvr>
                                        <p:cTn id="59" dur="1" fill="hold">
                                          <p:stCondLst>
                                            <p:cond delay="0"/>
                                          </p:stCondLst>
                                        </p:cTn>
                                        <p:tgtEl>
                                          <p:spTgt spid="118"/>
                                        </p:tgtEl>
                                        <p:attrNameLst>
                                          <p:attrName>style.visibility</p:attrName>
                                        </p:attrNameLst>
                                      </p:cBhvr>
                                      <p:to>
                                        <p:strVal val="visible"/>
                                      </p:to>
                                    </p:set>
                                    <p:animEffect transition="in" filter="slide(fromLeft)">
                                      <p:cBhvr>
                                        <p:cTn id="60" dur="500"/>
                                        <p:tgtEl>
                                          <p:spTgt spid="118"/>
                                        </p:tgtEl>
                                      </p:cBhvr>
                                    </p:animEffect>
                                  </p:childTnLst>
                                </p:cTn>
                              </p:par>
                            </p:childTnLst>
                          </p:cTn>
                        </p:par>
                        <p:par>
                          <p:cTn id="61" fill="hold">
                            <p:stCondLst>
                              <p:cond delay="7000"/>
                            </p:stCondLst>
                            <p:childTnLst>
                              <p:par>
                                <p:cTn id="62" presetID="12" presetClass="entr" presetSubtype="4" fill="hold" grpId="0" nodeType="after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slide(fromBottom)">
                                      <p:cBhvr>
                                        <p:cTn id="64" dur="500"/>
                                        <p:tgtEl>
                                          <p:spTgt spid="109"/>
                                        </p:tgtEl>
                                      </p:cBhvr>
                                    </p:animEffect>
                                  </p:childTnLst>
                                </p:cTn>
                              </p:par>
                            </p:childTnLst>
                          </p:cTn>
                        </p:par>
                        <p:par>
                          <p:cTn id="65" fill="hold">
                            <p:stCondLst>
                              <p:cond delay="7500"/>
                            </p:stCondLst>
                            <p:childTnLst>
                              <p:par>
                                <p:cTn id="66" presetID="12" presetClass="entr" presetSubtype="2" fill="hold" nodeType="after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slide(fromRight)">
                                      <p:cBhvr>
                                        <p:cTn id="68" dur="500"/>
                                        <p:tgtEl>
                                          <p:spTgt spid="106"/>
                                        </p:tgtEl>
                                      </p:cBhvr>
                                    </p:animEffect>
                                  </p:childTnLst>
                                </p:cTn>
                              </p:par>
                            </p:childTnLst>
                          </p:cTn>
                        </p:par>
                        <p:par>
                          <p:cTn id="69" fill="hold">
                            <p:stCondLst>
                              <p:cond delay="8000"/>
                            </p:stCondLst>
                            <p:childTnLst>
                              <p:par>
                                <p:cTn id="70" presetID="12" presetClass="entr" presetSubtype="4" fill="hold" grpId="0" nodeType="after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slide(fromBottom)">
                                      <p:cBhvr>
                                        <p:cTn id="72" dur="500"/>
                                        <p:tgtEl>
                                          <p:spTgt spid="125"/>
                                        </p:tgtEl>
                                      </p:cBhvr>
                                    </p:animEffect>
                                  </p:childTnLst>
                                </p:cTn>
                              </p:par>
                            </p:childTnLst>
                          </p:cTn>
                        </p:par>
                        <p:par>
                          <p:cTn id="73" fill="hold">
                            <p:stCondLst>
                              <p:cond delay="8500"/>
                            </p:stCondLst>
                            <p:childTnLst>
                              <p:par>
                                <p:cTn id="74" presetID="12" presetClass="entr" presetSubtype="8" fill="hold" nodeType="after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slide(fromLeft)">
                                      <p:cBhvr>
                                        <p:cTn id="76" dur="500"/>
                                        <p:tgtEl>
                                          <p:spTgt spid="122"/>
                                        </p:tgtEl>
                                      </p:cBhvr>
                                    </p:animEffect>
                                  </p:childTnLst>
                                </p:cTn>
                              </p:par>
                            </p:childTnLst>
                          </p:cTn>
                        </p:par>
                        <p:par>
                          <p:cTn id="77" fill="hold">
                            <p:stCondLst>
                              <p:cond delay="9000"/>
                            </p:stCondLst>
                            <p:childTnLst>
                              <p:par>
                                <p:cTn id="78" presetID="12" presetClass="entr" presetSubtype="4"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slide(fromBottom)">
                                      <p:cBhvr>
                                        <p:cTn id="80" dur="500"/>
                                        <p:tgtEl>
                                          <p:spTgt spid="113"/>
                                        </p:tgtEl>
                                      </p:cBhvr>
                                    </p:animEffect>
                                  </p:childTnLst>
                                </p:cTn>
                              </p:par>
                            </p:childTnLst>
                          </p:cTn>
                        </p:par>
                        <p:par>
                          <p:cTn id="81" fill="hold">
                            <p:stCondLst>
                              <p:cond delay="9500"/>
                            </p:stCondLst>
                            <p:childTnLst>
                              <p:par>
                                <p:cTn id="82" presetID="12" presetClass="entr" presetSubtype="2" fill="hold" nodeType="afterEffect">
                                  <p:stCondLst>
                                    <p:cond delay="0"/>
                                  </p:stCondLst>
                                  <p:childTnLst>
                                    <p:set>
                                      <p:cBhvr>
                                        <p:cTn id="83" dur="1" fill="hold">
                                          <p:stCondLst>
                                            <p:cond delay="0"/>
                                          </p:stCondLst>
                                        </p:cTn>
                                        <p:tgtEl>
                                          <p:spTgt spid="110"/>
                                        </p:tgtEl>
                                        <p:attrNameLst>
                                          <p:attrName>style.visibility</p:attrName>
                                        </p:attrNameLst>
                                      </p:cBhvr>
                                      <p:to>
                                        <p:strVal val="visible"/>
                                      </p:to>
                                    </p:set>
                                    <p:animEffect transition="in" filter="slide(fromRight)">
                                      <p:cBhvr>
                                        <p:cTn id="84" dur="500"/>
                                        <p:tgtEl>
                                          <p:spTgt spid="110"/>
                                        </p:tgtEl>
                                      </p:cBhvr>
                                    </p:animEffect>
                                  </p:childTnLst>
                                </p:cTn>
                              </p:par>
                            </p:childTnLst>
                          </p:cTn>
                        </p:par>
                        <p:par>
                          <p:cTn id="85" fill="hold">
                            <p:stCondLst>
                              <p:cond delay="10000"/>
                            </p:stCondLst>
                            <p:childTnLst>
                              <p:par>
                                <p:cTn id="86" presetID="18" presetClass="entr" presetSubtype="3" fill="hold" nodeType="after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strips(upRight)">
                                      <p:cBhvr>
                                        <p:cTn id="88" dur="500"/>
                                        <p:tgtEl>
                                          <p:spTgt spid="130"/>
                                        </p:tgtEl>
                                      </p:cBhvr>
                                    </p:animEffect>
                                  </p:childTnLst>
                                </p:cTn>
                              </p:par>
                            </p:childTnLst>
                          </p:cTn>
                        </p:par>
                        <p:par>
                          <p:cTn id="89" fill="hold">
                            <p:stCondLst>
                              <p:cond delay="10500"/>
                            </p:stCondLst>
                            <p:childTnLst>
                              <p:par>
                                <p:cTn id="90" presetID="10" presetClass="entr" presetSubtype="0" fill="hold" grpId="0" nodeType="after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109" grpId="0" bldLvl="0" animBg="1"/>
      <p:bldP spid="113" grpId="0" bldLvl="0" animBg="1"/>
      <p:bldP spid="117" grpId="0" bldLvl="0" animBg="1"/>
      <p:bldP spid="121" grpId="0" bldLvl="0" animBg="1"/>
      <p:bldP spid="125" grpId="0" bldLvl="0" animBg="1"/>
      <p:bldP spid="126" grpId="0" bldLvl="0" animBg="1"/>
      <p:bldP spid="127" grpId="0" bldLvl="0" animBg="1"/>
      <p:bldP spid="128" grpId="0" bldLvl="0" animBg="1"/>
      <p:bldP spid="129" grpId="0"/>
      <p:bldP spid="137" grpId="0" animBg="1"/>
      <p:bldP spid="1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181243" y="1765540"/>
            <a:ext cx="1800398" cy="2074722"/>
            <a:chOff x="8362480" y="3523424"/>
            <a:chExt cx="3600797" cy="4158988"/>
          </a:xfrm>
        </p:grpSpPr>
        <p:sp>
          <p:nvSpPr>
            <p:cNvPr id="46" name="Freeform 1"/>
            <p:cNvSpPr>
              <a:spLocks noChangeArrowheads="1"/>
            </p:cNvSpPr>
            <p:nvPr/>
          </p:nvSpPr>
          <p:spPr bwMode="auto">
            <a:xfrm>
              <a:off x="8362480"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76092"/>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47" name="TextBox 73"/>
            <p:cNvSpPr txBox="1"/>
            <p:nvPr/>
          </p:nvSpPr>
          <p:spPr>
            <a:xfrm>
              <a:off x="9193330" y="4074843"/>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S</a:t>
              </a:r>
            </a:p>
          </p:txBody>
        </p:sp>
      </p:grpSp>
      <p:grpSp>
        <p:nvGrpSpPr>
          <p:cNvPr id="48" name="组合 47"/>
          <p:cNvGrpSpPr/>
          <p:nvPr/>
        </p:nvGrpSpPr>
        <p:grpSpPr>
          <a:xfrm>
            <a:off x="6055112" y="1765540"/>
            <a:ext cx="1800398" cy="2074722"/>
            <a:chOff x="12110219" y="3523424"/>
            <a:chExt cx="3600797" cy="4158988"/>
          </a:xfrm>
        </p:grpSpPr>
        <p:sp>
          <p:nvSpPr>
            <p:cNvPr id="49" name="Freeform 1"/>
            <p:cNvSpPr>
              <a:spLocks noChangeArrowheads="1"/>
            </p:cNvSpPr>
            <p:nvPr/>
          </p:nvSpPr>
          <p:spPr bwMode="auto">
            <a:xfrm>
              <a:off x="12110219"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172C4"/>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0" name="TextBox 74"/>
            <p:cNvSpPr txBox="1"/>
            <p:nvPr/>
          </p:nvSpPr>
          <p:spPr>
            <a:xfrm>
              <a:off x="12597883" y="4148110"/>
              <a:ext cx="256974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W</a:t>
              </a:r>
            </a:p>
          </p:txBody>
        </p:sp>
      </p:grpSp>
      <p:grpSp>
        <p:nvGrpSpPr>
          <p:cNvPr id="51" name="组合 50"/>
          <p:cNvGrpSpPr/>
          <p:nvPr/>
        </p:nvGrpSpPr>
        <p:grpSpPr>
          <a:xfrm>
            <a:off x="4181243" y="3840262"/>
            <a:ext cx="1800398" cy="2074722"/>
            <a:chOff x="8362480" y="7682412"/>
            <a:chExt cx="3600797" cy="4158988"/>
          </a:xfrm>
        </p:grpSpPr>
        <p:sp>
          <p:nvSpPr>
            <p:cNvPr id="52" name="Freeform 1"/>
            <p:cNvSpPr>
              <a:spLocks noChangeArrowheads="1"/>
            </p:cNvSpPr>
            <p:nvPr/>
          </p:nvSpPr>
          <p:spPr bwMode="auto">
            <a:xfrm>
              <a:off x="8362480"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3" name="TextBox 75"/>
            <p:cNvSpPr txBox="1"/>
            <p:nvPr/>
          </p:nvSpPr>
          <p:spPr>
            <a:xfrm>
              <a:off x="9219880" y="8284145"/>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O</a:t>
              </a:r>
            </a:p>
          </p:txBody>
        </p:sp>
      </p:grpSp>
      <p:grpSp>
        <p:nvGrpSpPr>
          <p:cNvPr id="54" name="组合 53"/>
          <p:cNvGrpSpPr/>
          <p:nvPr/>
        </p:nvGrpSpPr>
        <p:grpSpPr>
          <a:xfrm>
            <a:off x="6055112" y="3840262"/>
            <a:ext cx="1800398" cy="2074722"/>
            <a:chOff x="12110219" y="7682412"/>
            <a:chExt cx="3600797" cy="4158988"/>
          </a:xfrm>
        </p:grpSpPr>
        <p:sp>
          <p:nvSpPr>
            <p:cNvPr id="55" name="Freeform 1"/>
            <p:cNvSpPr>
              <a:spLocks noChangeArrowheads="1"/>
            </p:cNvSpPr>
            <p:nvPr/>
          </p:nvSpPr>
          <p:spPr bwMode="auto">
            <a:xfrm>
              <a:off x="12110219"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28FC1"/>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6" name="TextBox 76"/>
            <p:cNvSpPr txBox="1"/>
            <p:nvPr/>
          </p:nvSpPr>
          <p:spPr>
            <a:xfrm>
              <a:off x="12907669" y="8282004"/>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T</a:t>
              </a:r>
            </a:p>
          </p:txBody>
        </p:sp>
      </p:grpSp>
      <p:grpSp>
        <p:nvGrpSpPr>
          <p:cNvPr id="57" name="组合 56"/>
          <p:cNvGrpSpPr/>
          <p:nvPr/>
        </p:nvGrpSpPr>
        <p:grpSpPr>
          <a:xfrm>
            <a:off x="1031277" y="4348685"/>
            <a:ext cx="4052607" cy="1910005"/>
            <a:chOff x="2062553" y="8701599"/>
            <a:chExt cx="8105213" cy="3828794"/>
          </a:xfrm>
        </p:grpSpPr>
        <p:sp>
          <p:nvSpPr>
            <p:cNvPr id="58" name="Freeform 1"/>
            <p:cNvSpPr>
              <a:spLocks noChangeArrowheads="1"/>
            </p:cNvSpPr>
            <p:nvPr/>
          </p:nvSpPr>
          <p:spPr bwMode="auto">
            <a:xfrm>
              <a:off x="206255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lumMod val="7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9" name="TextBox 51"/>
            <p:cNvSpPr txBox="1"/>
            <p:nvPr/>
          </p:nvSpPr>
          <p:spPr>
            <a:xfrm>
              <a:off x="3966141" y="8701599"/>
              <a:ext cx="3415038" cy="736636"/>
            </a:xfrm>
            <a:prstGeom prst="rect">
              <a:avLst/>
            </a:prstGeom>
            <a:noFill/>
          </p:spPr>
          <p:txBody>
            <a:bodyPr wrap="none" rtlCol="0">
              <a:spAutoFit/>
            </a:bodyPr>
            <a:lstStyle/>
            <a:p>
              <a:r>
                <a:rPr lang="en-US" sz="1790" dirty="0">
                  <a:solidFill>
                    <a:schemeClr val="bg1"/>
                  </a:solidFill>
                  <a:latin typeface="微软雅黑" panose="020B0503020204020204" charset="-122"/>
                  <a:ea typeface="微软雅黑" panose="020B0503020204020204" charset="-122"/>
                  <a:cs typeface="Lato Regular"/>
                </a:rPr>
                <a:t>Opportunities</a:t>
              </a:r>
            </a:p>
          </p:txBody>
        </p:sp>
        <p:sp>
          <p:nvSpPr>
            <p:cNvPr id="60" name="TextBox 52"/>
            <p:cNvSpPr txBox="1"/>
            <p:nvPr/>
          </p:nvSpPr>
          <p:spPr>
            <a:xfrm>
              <a:off x="3552651" y="9605106"/>
              <a:ext cx="3929648" cy="2057847"/>
            </a:xfrm>
            <a:prstGeom prst="rect">
              <a:avLst/>
            </a:prstGeom>
            <a:noFill/>
          </p:spPr>
          <p:txBody>
            <a:bodyPr wrap="square" rtlCol="0">
              <a:spAutoFit/>
            </a:bodyPr>
            <a:lstStyle/>
            <a:p>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61" name="Group 45"/>
            <p:cNvGrpSpPr/>
            <p:nvPr/>
          </p:nvGrpSpPr>
          <p:grpSpPr>
            <a:xfrm flipV="1">
              <a:off x="2595320" y="10730503"/>
              <a:ext cx="7572446" cy="1799890"/>
              <a:chOff x="2751796" y="2924341"/>
              <a:chExt cx="7572446" cy="1550438"/>
            </a:xfrm>
          </p:grpSpPr>
          <p:cxnSp>
            <p:nvCxnSpPr>
              <p:cNvPr id="63"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7"/>
              <p:cNvCxnSpPr>
                <a:stCxn id="58" idx="1"/>
              </p:cNvCxnSpPr>
              <p:nvPr/>
            </p:nvCxnSpPr>
            <p:spPr>
              <a:xfrm flipV="1">
                <a:off x="2751796"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62" name="Freeform 204"/>
            <p:cNvSpPr>
              <a:spLocks noEditPoints="1"/>
            </p:cNvSpPr>
            <p:nvPr/>
          </p:nvSpPr>
          <p:spPr bwMode="auto">
            <a:xfrm>
              <a:off x="2293420"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66" name="组合 65"/>
          <p:cNvGrpSpPr/>
          <p:nvPr/>
        </p:nvGrpSpPr>
        <p:grpSpPr>
          <a:xfrm>
            <a:off x="6939986" y="4405705"/>
            <a:ext cx="4190232" cy="1852985"/>
            <a:chOff x="13879972" y="8815899"/>
            <a:chExt cx="8380464" cy="3714494"/>
          </a:xfrm>
        </p:grpSpPr>
        <p:sp>
          <p:nvSpPr>
            <p:cNvPr id="67" name="Freeform 1"/>
            <p:cNvSpPr>
              <a:spLocks noChangeArrowheads="1"/>
            </p:cNvSpPr>
            <p:nvPr/>
          </p:nvSpPr>
          <p:spPr bwMode="auto">
            <a:xfrm>
              <a:off x="2087217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28FC1"/>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68" name="TextBox 55"/>
            <p:cNvSpPr txBox="1"/>
            <p:nvPr/>
          </p:nvSpPr>
          <p:spPr>
            <a:xfrm>
              <a:off x="18697914" y="8815899"/>
              <a:ext cx="1985160" cy="736636"/>
            </a:xfrm>
            <a:prstGeom prst="rect">
              <a:avLst/>
            </a:prstGeom>
            <a:noFill/>
          </p:spPr>
          <p:txBody>
            <a:bodyPr wrap="none" rtlCol="0">
              <a:spAutoFit/>
            </a:bodyPr>
            <a:lstStyle/>
            <a:p>
              <a:pPr algn="r"/>
              <a:r>
                <a:rPr lang="en-US" sz="1790" dirty="0">
                  <a:solidFill>
                    <a:schemeClr val="bg1"/>
                  </a:solidFill>
                  <a:latin typeface="微软雅黑" panose="020B0503020204020204" charset="-122"/>
                  <a:ea typeface="微软雅黑" panose="020B0503020204020204" charset="-122"/>
                  <a:cs typeface="Lato Regular"/>
                </a:rPr>
                <a:t>Threats</a:t>
              </a:r>
            </a:p>
          </p:txBody>
        </p:sp>
        <p:sp>
          <p:nvSpPr>
            <p:cNvPr id="69" name="TextBox 56"/>
            <p:cNvSpPr txBox="1"/>
            <p:nvPr/>
          </p:nvSpPr>
          <p:spPr>
            <a:xfrm>
              <a:off x="16754380" y="9662257"/>
              <a:ext cx="3928694" cy="2057848"/>
            </a:xfrm>
            <a:prstGeom prst="rect">
              <a:avLst/>
            </a:prstGeom>
            <a:noFill/>
          </p:spPr>
          <p:txBody>
            <a:bodyPr wrap="square" rtlCol="0">
              <a:spAutoFit/>
            </a:bodyPr>
            <a:lstStyle/>
            <a:p>
              <a:pPr algn="r"/>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70" name="Group 51"/>
            <p:cNvGrpSpPr/>
            <p:nvPr/>
          </p:nvGrpSpPr>
          <p:grpSpPr>
            <a:xfrm flipH="1" flipV="1">
              <a:off x="13879972" y="10730503"/>
              <a:ext cx="7715545" cy="1799890"/>
              <a:chOff x="2913160" y="2924341"/>
              <a:chExt cx="7411082" cy="1550438"/>
            </a:xfrm>
          </p:grpSpPr>
          <p:cxnSp>
            <p:nvCxnSpPr>
              <p:cNvPr id="72"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1" name="Freeform 154"/>
            <p:cNvSpPr>
              <a:spLocks noEditPoints="1"/>
            </p:cNvSpPr>
            <p:nvPr/>
          </p:nvSpPr>
          <p:spPr bwMode="auto">
            <a:xfrm>
              <a:off x="21183613"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6939986" y="1466685"/>
            <a:ext cx="4190232" cy="2146306"/>
            <a:chOff x="13879972" y="2924342"/>
            <a:chExt cx="8380464" cy="4302483"/>
          </a:xfrm>
        </p:grpSpPr>
        <p:sp>
          <p:nvSpPr>
            <p:cNvPr id="76" name="Freeform 1"/>
            <p:cNvSpPr>
              <a:spLocks noChangeArrowheads="1"/>
            </p:cNvSpPr>
            <p:nvPr/>
          </p:nvSpPr>
          <p:spPr bwMode="auto">
            <a:xfrm>
              <a:off x="2087217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77" name="TextBox 53"/>
            <p:cNvSpPr txBox="1"/>
            <p:nvPr/>
          </p:nvSpPr>
          <p:spPr>
            <a:xfrm>
              <a:off x="18118582" y="4265471"/>
              <a:ext cx="2565446" cy="736636"/>
            </a:xfrm>
            <a:prstGeom prst="rect">
              <a:avLst/>
            </a:prstGeom>
            <a:noFill/>
          </p:spPr>
          <p:txBody>
            <a:bodyPr wrap="none" rtlCol="0">
              <a:spAutoFit/>
            </a:bodyPr>
            <a:lstStyle/>
            <a:p>
              <a:pPr algn="r"/>
              <a:r>
                <a:rPr lang="en-US" sz="1790" dirty="0">
                  <a:solidFill>
                    <a:schemeClr val="bg1"/>
                  </a:solidFill>
                  <a:latin typeface="微软雅黑" panose="020B0503020204020204" charset="-122"/>
                  <a:ea typeface="微软雅黑" panose="020B0503020204020204" charset="-122"/>
                  <a:cs typeface="Lato Regular"/>
                </a:rPr>
                <a:t>Weakness</a:t>
              </a:r>
            </a:p>
          </p:txBody>
        </p:sp>
        <p:sp>
          <p:nvSpPr>
            <p:cNvPr id="78" name="TextBox 54"/>
            <p:cNvSpPr txBox="1"/>
            <p:nvPr/>
          </p:nvSpPr>
          <p:spPr>
            <a:xfrm>
              <a:off x="16754380" y="5168978"/>
              <a:ext cx="3929648" cy="2057847"/>
            </a:xfrm>
            <a:prstGeom prst="rect">
              <a:avLst/>
            </a:prstGeom>
            <a:noFill/>
          </p:spPr>
          <p:txBody>
            <a:bodyPr wrap="square" rtlCol="0">
              <a:spAutoFit/>
            </a:bodyPr>
            <a:lstStyle/>
            <a:p>
              <a:pPr algn="r"/>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79" name="Group 64"/>
            <p:cNvGrpSpPr/>
            <p:nvPr/>
          </p:nvGrpSpPr>
          <p:grpSpPr>
            <a:xfrm flipH="1">
              <a:off x="13879972" y="2924342"/>
              <a:ext cx="7715545" cy="1757177"/>
              <a:chOff x="2918048" y="2924341"/>
              <a:chExt cx="7406194" cy="1757177"/>
            </a:xfrm>
          </p:grpSpPr>
          <p:cxnSp>
            <p:nvCxnSpPr>
              <p:cNvPr id="81"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0" name="Freeform 166"/>
            <p:cNvSpPr>
              <a:spLocks noEditPoints="1"/>
            </p:cNvSpPr>
            <p:nvPr/>
          </p:nvSpPr>
          <p:spPr bwMode="auto">
            <a:xfrm>
              <a:off x="21167196"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84" name="组合 83"/>
          <p:cNvGrpSpPr/>
          <p:nvPr/>
        </p:nvGrpSpPr>
        <p:grpSpPr>
          <a:xfrm>
            <a:off x="1031277" y="1466684"/>
            <a:ext cx="3969481" cy="2146306"/>
            <a:chOff x="2062553" y="2924342"/>
            <a:chExt cx="7938961" cy="4302483"/>
          </a:xfrm>
        </p:grpSpPr>
        <p:sp>
          <p:nvSpPr>
            <p:cNvPr id="85" name="Freeform 1"/>
            <p:cNvSpPr>
              <a:spLocks noChangeArrowheads="1"/>
            </p:cNvSpPr>
            <p:nvPr/>
          </p:nvSpPr>
          <p:spPr bwMode="auto">
            <a:xfrm>
              <a:off x="206255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86" name="TextBox 49"/>
            <p:cNvSpPr txBox="1"/>
            <p:nvPr/>
          </p:nvSpPr>
          <p:spPr>
            <a:xfrm>
              <a:off x="3794543" y="4294046"/>
              <a:ext cx="2267290" cy="736636"/>
            </a:xfrm>
            <a:prstGeom prst="rect">
              <a:avLst/>
            </a:prstGeom>
            <a:noFill/>
          </p:spPr>
          <p:txBody>
            <a:bodyPr wrap="none" rtlCol="0">
              <a:spAutoFit/>
            </a:bodyPr>
            <a:lstStyle/>
            <a:p>
              <a:r>
                <a:rPr lang="en-US" sz="1790" dirty="0">
                  <a:solidFill>
                    <a:schemeClr val="bg1"/>
                  </a:solidFill>
                  <a:latin typeface="微软雅黑" panose="020B0503020204020204" charset="-122"/>
                  <a:ea typeface="微软雅黑" panose="020B0503020204020204" charset="-122"/>
                  <a:cs typeface="Lato Regular"/>
                </a:rPr>
                <a:t>Strength</a:t>
              </a:r>
            </a:p>
          </p:txBody>
        </p:sp>
        <p:sp>
          <p:nvSpPr>
            <p:cNvPr id="87" name="TextBox 50"/>
            <p:cNvSpPr txBox="1"/>
            <p:nvPr/>
          </p:nvSpPr>
          <p:spPr>
            <a:xfrm>
              <a:off x="3552651" y="5168978"/>
              <a:ext cx="3929648" cy="2057847"/>
            </a:xfrm>
            <a:prstGeom prst="rect">
              <a:avLst/>
            </a:prstGeom>
            <a:noFill/>
          </p:spPr>
          <p:txBody>
            <a:bodyPr wrap="square" rtlCol="0">
              <a:spAutoFit/>
            </a:bodyPr>
            <a:lstStyle/>
            <a:p>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88" name="Group 55"/>
            <p:cNvGrpSpPr/>
            <p:nvPr/>
          </p:nvGrpSpPr>
          <p:grpSpPr>
            <a:xfrm>
              <a:off x="2570060" y="2924342"/>
              <a:ext cx="7431454" cy="1757177"/>
              <a:chOff x="2731424" y="2924341"/>
              <a:chExt cx="7431454" cy="1757177"/>
            </a:xfrm>
          </p:grpSpPr>
          <p:cxnSp>
            <p:nvCxnSpPr>
              <p:cNvPr id="90" name="Straight Connector 7"/>
              <p:cNvCxnSpPr/>
              <p:nvPr/>
            </p:nvCxnSpPr>
            <p:spPr>
              <a:xfrm flipH="1">
                <a:off x="2731424"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44"/>
              <p:cNvCxnSpPr>
                <a:stCxn id="85" idx="4"/>
              </p:cNvCxnSpPr>
              <p:nvPr/>
            </p:nvCxnSpPr>
            <p:spPr>
              <a:xfrm flipV="1">
                <a:off x="2756684"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56"/>
              <p:cNvCxnSpPr>
                <a:stCxn id="46" idx="4"/>
              </p:cNvCxnSpPr>
              <p:nvPr/>
            </p:nvCxnSpPr>
            <p:spPr>
              <a:xfrm flipV="1">
                <a:off x="10162878"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9" name="Freeform 81"/>
            <p:cNvSpPr>
              <a:spLocks noEditPoints="1"/>
            </p:cNvSpPr>
            <p:nvPr/>
          </p:nvSpPr>
          <p:spPr bwMode="auto">
            <a:xfrm>
              <a:off x="2381378"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ln>
          </p:spPr>
          <p:txBody>
            <a:bodyPr vert="horz" wrap="square" lIns="65326" tIns="32663" rIns="65326" bIns="32663" numCol="1" anchor="t" anchorCtr="0" compatLnSpc="1"/>
            <a:lstStyle/>
            <a:p>
              <a:endParaRPr lang="en-US" sz="1790" dirty="0">
                <a:solidFill>
                  <a:schemeClr val="bg1"/>
                </a:solidFill>
                <a:latin typeface="微软雅黑" panose="020B0503020204020204" charset="-122"/>
                <a:ea typeface="微软雅黑" panose="020B0503020204020204" charset="-122"/>
              </a:endParaRPr>
            </a:p>
          </p:txBody>
        </p:sp>
      </p:grpSp>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Tree>
  </p:cSld>
  <p:clrMapOvr>
    <a:masterClrMapping/>
  </p:clrMapOvr>
  <p:transition advTm="3323">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250"/>
                                  </p:stCondLst>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 calcmode="lin" valueType="num">
                                      <p:cBhvr>
                                        <p:cTn id="15"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8"/>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50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ppt_w</p:attrName>
                                        </p:attrNameLst>
                                      </p:cBhvr>
                                      <p:tavLst>
                                        <p:tav tm="0">
                                          <p:val>
                                            <p:fltVal val="0"/>
                                          </p:val>
                                        </p:tav>
                                        <p:tav tm="100000">
                                          <p:val>
                                            <p:strVal val="#ppt_w"/>
                                          </p:val>
                                        </p:tav>
                                      </p:tavLst>
                                    </p:anim>
                                    <p:anim calcmode="lin" valueType="num">
                                      <p:cBhvr>
                                        <p:cTn id="20" dur="1000" fill="hold"/>
                                        <p:tgtEl>
                                          <p:spTgt spid="51"/>
                                        </p:tgtEl>
                                        <p:attrNameLst>
                                          <p:attrName>ppt_h</p:attrName>
                                        </p:attrNameLst>
                                      </p:cBhvr>
                                      <p:tavLst>
                                        <p:tav tm="0">
                                          <p:val>
                                            <p:fltVal val="0"/>
                                          </p:val>
                                        </p:tav>
                                        <p:tav tm="100000">
                                          <p:val>
                                            <p:strVal val="#ppt_h"/>
                                          </p:val>
                                        </p:tav>
                                      </p:tavLst>
                                    </p:anim>
                                    <p:anim calcmode="lin" valueType="num">
                                      <p:cBhvr>
                                        <p:cTn id="21"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1"/>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75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ppt_w</p:attrName>
                                        </p:attrNameLst>
                                      </p:cBhvr>
                                      <p:tavLst>
                                        <p:tav tm="0">
                                          <p:val>
                                            <p:fltVal val="0"/>
                                          </p:val>
                                        </p:tav>
                                        <p:tav tm="100000">
                                          <p:val>
                                            <p:strVal val="#ppt_w"/>
                                          </p:val>
                                        </p:tav>
                                      </p:tavLst>
                                    </p:anim>
                                    <p:anim calcmode="lin" valueType="num">
                                      <p:cBhvr>
                                        <p:cTn id="26" dur="1000" fill="hold"/>
                                        <p:tgtEl>
                                          <p:spTgt spid="54"/>
                                        </p:tgtEl>
                                        <p:attrNameLst>
                                          <p:attrName>ppt_h</p:attrName>
                                        </p:attrNameLst>
                                      </p:cBhvr>
                                      <p:tavLst>
                                        <p:tav tm="0">
                                          <p:val>
                                            <p:fltVal val="0"/>
                                          </p:val>
                                        </p:tav>
                                        <p:tav tm="100000">
                                          <p:val>
                                            <p:strVal val="#ppt_h"/>
                                          </p:val>
                                        </p:tav>
                                      </p:tavLst>
                                    </p:anim>
                                    <p:anim calcmode="lin" valueType="num">
                                      <p:cBhvr>
                                        <p:cTn id="27"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4"/>
                                        </p:tgtEl>
                                        <p:attrNameLst>
                                          <p:attrName>ppt_y</p:attrName>
                                        </p:attrNameLst>
                                      </p:cBhvr>
                                      <p:tavLst>
                                        <p:tav tm="0" fmla="#ppt_y+(sin(-2*pi*(1-$))*-#ppt_x+cos(-2*pi*(1-$))*(1-#ppt_y))*(1-$)">
                                          <p:val>
                                            <p:fltVal val="0"/>
                                          </p:val>
                                        </p:tav>
                                        <p:tav tm="100000">
                                          <p:val>
                                            <p:fltVal val="1"/>
                                          </p:val>
                                        </p:tav>
                                      </p:tavLst>
                                    </p:anim>
                                  </p:childTnLst>
                                </p:cTn>
                              </p:par>
                              <p:par>
                                <p:cTn id="29" presetID="2" presetClass="entr" presetSubtype="4" fill="hold" nodeType="withEffect">
                                  <p:stCondLst>
                                    <p:cond delay="125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5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ppt_x"/>
                                          </p:val>
                                        </p:tav>
                                        <p:tav tm="100000">
                                          <p:val>
                                            <p:strVal val="#ppt_x"/>
                                          </p:val>
                                        </p:tav>
                                      </p:tavLst>
                                    </p:anim>
                                    <p:anim calcmode="lin" valueType="num">
                                      <p:cBhvr additive="base">
                                        <p:cTn id="36" dur="50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8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220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96" name="组合 95"/>
          <p:cNvGrpSpPr/>
          <p:nvPr/>
        </p:nvGrpSpPr>
        <p:grpSpPr>
          <a:xfrm>
            <a:off x="4686045" y="1463473"/>
            <a:ext cx="1600231" cy="1879545"/>
            <a:chOff x="9372085" y="2917903"/>
            <a:chExt cx="3200462" cy="3767734"/>
          </a:xfrm>
        </p:grpSpPr>
        <p:sp>
          <p:nvSpPr>
            <p:cNvPr id="97" name="Shape 727"/>
            <p:cNvSpPr/>
            <p:nvPr/>
          </p:nvSpPr>
          <p:spPr>
            <a:xfrm>
              <a:off x="9372085" y="2917903"/>
              <a:ext cx="3200462" cy="3767734"/>
            </a:xfrm>
            <a:custGeom>
              <a:avLst/>
              <a:gdLst/>
              <a:ahLst/>
              <a:cxnLst>
                <a:cxn ang="0">
                  <a:pos x="wd2" y="hd2"/>
                </a:cxn>
                <a:cxn ang="5400000">
                  <a:pos x="wd2" y="hd2"/>
                </a:cxn>
                <a:cxn ang="10800000">
                  <a:pos x="wd2" y="hd2"/>
                </a:cxn>
                <a:cxn ang="16200000">
                  <a:pos x="wd2" y="hd2"/>
                </a:cxn>
              </a:cxnLst>
              <a:rect l="0" t="0" r="r" b="b"/>
              <a:pathLst>
                <a:path w="21483" h="21600" extrusionOk="0">
                  <a:moveTo>
                    <a:pt x="18505" y="14572"/>
                  </a:moveTo>
                  <a:cubicBezTo>
                    <a:pt x="18974" y="14572"/>
                    <a:pt x="19549" y="14855"/>
                    <a:pt x="19783" y="15202"/>
                  </a:cubicBezTo>
                  <a:lnTo>
                    <a:pt x="21307" y="17456"/>
                  </a:lnTo>
                  <a:cubicBezTo>
                    <a:pt x="21541" y="17802"/>
                    <a:pt x="21541" y="18369"/>
                    <a:pt x="21307" y="18716"/>
                  </a:cubicBezTo>
                  <a:lnTo>
                    <a:pt x="19783" y="20970"/>
                  </a:lnTo>
                  <a:cubicBezTo>
                    <a:pt x="19549" y="21317"/>
                    <a:pt x="18974" y="21600"/>
                    <a:pt x="18505" y="21600"/>
                  </a:cubicBezTo>
                  <a:lnTo>
                    <a:pt x="15458" y="21600"/>
                  </a:lnTo>
                  <a:cubicBezTo>
                    <a:pt x="14989" y="21600"/>
                    <a:pt x="14414" y="21317"/>
                    <a:pt x="14180" y="20970"/>
                  </a:cubicBezTo>
                  <a:lnTo>
                    <a:pt x="12656" y="18716"/>
                  </a:lnTo>
                  <a:cubicBezTo>
                    <a:pt x="12422" y="18369"/>
                    <a:pt x="12422" y="17802"/>
                    <a:pt x="12656" y="17456"/>
                  </a:cubicBezTo>
                  <a:lnTo>
                    <a:pt x="13507" y="16198"/>
                  </a:lnTo>
                  <a:cubicBezTo>
                    <a:pt x="13741" y="15852"/>
                    <a:pt x="13741" y="15285"/>
                    <a:pt x="13506" y="14939"/>
                  </a:cubicBezTo>
                  <a:lnTo>
                    <a:pt x="13336" y="14686"/>
                  </a:lnTo>
                  <a:cubicBezTo>
                    <a:pt x="13102" y="14340"/>
                    <a:pt x="12527" y="14056"/>
                    <a:pt x="12059" y="14056"/>
                  </a:cubicBezTo>
                  <a:lnTo>
                    <a:pt x="5352" y="14056"/>
                  </a:lnTo>
                  <a:cubicBezTo>
                    <a:pt x="4884" y="14056"/>
                    <a:pt x="4309" y="13773"/>
                    <a:pt x="4075" y="13426"/>
                  </a:cubicBezTo>
                  <a:lnTo>
                    <a:pt x="175" y="7658"/>
                  </a:lnTo>
                  <a:cubicBezTo>
                    <a:pt x="-59" y="7312"/>
                    <a:pt x="-59" y="6745"/>
                    <a:pt x="175" y="6398"/>
                  </a:cubicBezTo>
                  <a:lnTo>
                    <a:pt x="4075" y="630"/>
                  </a:lnTo>
                  <a:cubicBezTo>
                    <a:pt x="4309" y="283"/>
                    <a:pt x="4884" y="0"/>
                    <a:pt x="5352" y="0"/>
                  </a:cubicBezTo>
                  <a:lnTo>
                    <a:pt x="13151" y="0"/>
                  </a:lnTo>
                  <a:cubicBezTo>
                    <a:pt x="13619" y="0"/>
                    <a:pt x="14194" y="283"/>
                    <a:pt x="14429" y="630"/>
                  </a:cubicBezTo>
                  <a:lnTo>
                    <a:pt x="18328" y="6398"/>
                  </a:lnTo>
                  <a:cubicBezTo>
                    <a:pt x="18562" y="6745"/>
                    <a:pt x="18562" y="7312"/>
                    <a:pt x="18328" y="7658"/>
                  </a:cubicBezTo>
                  <a:lnTo>
                    <a:pt x="14975" y="12618"/>
                  </a:lnTo>
                  <a:cubicBezTo>
                    <a:pt x="14741" y="12965"/>
                    <a:pt x="14741" y="13532"/>
                    <a:pt x="14975" y="13878"/>
                  </a:cubicBezTo>
                  <a:lnTo>
                    <a:pt x="15018" y="13942"/>
                  </a:lnTo>
                  <a:cubicBezTo>
                    <a:pt x="15252" y="14288"/>
                    <a:pt x="15827" y="14572"/>
                    <a:pt x="16295" y="14572"/>
                  </a:cubicBezTo>
                  <a:cubicBezTo>
                    <a:pt x="16295" y="14572"/>
                    <a:pt x="18505" y="14572"/>
                    <a:pt x="18505" y="14572"/>
                  </a:cubicBezTo>
                  <a:close/>
                </a:path>
              </a:pathLst>
            </a:custGeom>
            <a:solidFill>
              <a:srgbClr val="328FC1"/>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98" name="Shape 746"/>
            <p:cNvSpPr/>
            <p:nvPr/>
          </p:nvSpPr>
          <p:spPr>
            <a:xfrm>
              <a:off x="11510137" y="568354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0087B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99" name="Shape 747"/>
            <p:cNvSpPr/>
            <p:nvPr/>
          </p:nvSpPr>
          <p:spPr>
            <a:xfrm>
              <a:off x="9871729" y="3016605"/>
              <a:ext cx="1765012"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01</a:t>
              </a:r>
            </a:p>
          </p:txBody>
        </p:sp>
        <p:sp>
          <p:nvSpPr>
            <p:cNvPr id="100" name="Shape 753"/>
            <p:cNvSpPr/>
            <p:nvPr/>
          </p:nvSpPr>
          <p:spPr>
            <a:xfrm>
              <a:off x="9569325" y="4022974"/>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01" name="Shape 759"/>
            <p:cNvSpPr/>
            <p:nvPr/>
          </p:nvSpPr>
          <p:spPr>
            <a:xfrm>
              <a:off x="9871729" y="4371959"/>
              <a:ext cx="1765012"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20%</a:t>
              </a:r>
            </a:p>
          </p:txBody>
        </p:sp>
      </p:grpSp>
      <p:grpSp>
        <p:nvGrpSpPr>
          <p:cNvPr id="102" name="组合 101"/>
          <p:cNvGrpSpPr/>
          <p:nvPr/>
        </p:nvGrpSpPr>
        <p:grpSpPr>
          <a:xfrm>
            <a:off x="6272730" y="1829402"/>
            <a:ext cx="1571725" cy="1895963"/>
            <a:chOff x="12545456" y="3651446"/>
            <a:chExt cx="3143449" cy="3800646"/>
          </a:xfrm>
        </p:grpSpPr>
        <p:sp>
          <p:nvSpPr>
            <p:cNvPr id="103" name="Shape 732"/>
            <p:cNvSpPr/>
            <p:nvPr/>
          </p:nvSpPr>
          <p:spPr>
            <a:xfrm>
              <a:off x="12545456" y="3651446"/>
              <a:ext cx="3143449" cy="3800646"/>
            </a:xfrm>
            <a:custGeom>
              <a:avLst/>
              <a:gdLst/>
              <a:ahLst/>
              <a:cxnLst>
                <a:cxn ang="0">
                  <a:pos x="wd2" y="hd2"/>
                </a:cxn>
                <a:cxn ang="5400000">
                  <a:pos x="wd2" y="hd2"/>
                </a:cxn>
                <a:cxn ang="10800000">
                  <a:pos x="wd2" y="hd2"/>
                </a:cxn>
                <a:cxn ang="16200000">
                  <a:pos x="wd2" y="hd2"/>
                </a:cxn>
              </a:cxnLst>
              <a:rect l="0" t="0" r="r" b="b"/>
              <a:pathLst>
                <a:path w="21481" h="21600" extrusionOk="0">
                  <a:moveTo>
                    <a:pt x="8985" y="17492"/>
                  </a:moveTo>
                  <a:cubicBezTo>
                    <a:pt x="9223" y="17835"/>
                    <a:pt x="9223" y="18397"/>
                    <a:pt x="8985" y="18741"/>
                  </a:cubicBezTo>
                  <a:lnTo>
                    <a:pt x="7433" y="20976"/>
                  </a:lnTo>
                  <a:cubicBezTo>
                    <a:pt x="7195" y="21319"/>
                    <a:pt x="6610" y="21600"/>
                    <a:pt x="6133" y="21600"/>
                  </a:cubicBezTo>
                  <a:lnTo>
                    <a:pt x="3030" y="21600"/>
                  </a:lnTo>
                  <a:cubicBezTo>
                    <a:pt x="2553" y="21600"/>
                    <a:pt x="1968" y="21319"/>
                    <a:pt x="1730" y="20976"/>
                  </a:cubicBezTo>
                  <a:lnTo>
                    <a:pt x="178" y="18741"/>
                  </a:lnTo>
                  <a:cubicBezTo>
                    <a:pt x="-60" y="18397"/>
                    <a:pt x="-60" y="17835"/>
                    <a:pt x="178" y="17492"/>
                  </a:cubicBezTo>
                  <a:lnTo>
                    <a:pt x="1730" y="15257"/>
                  </a:lnTo>
                  <a:cubicBezTo>
                    <a:pt x="1968" y="14914"/>
                    <a:pt x="2553" y="14633"/>
                    <a:pt x="3030" y="14633"/>
                  </a:cubicBezTo>
                  <a:lnTo>
                    <a:pt x="4761" y="14633"/>
                  </a:lnTo>
                  <a:cubicBezTo>
                    <a:pt x="5238" y="14633"/>
                    <a:pt x="5823" y="14352"/>
                    <a:pt x="6062" y="14008"/>
                  </a:cubicBezTo>
                  <a:lnTo>
                    <a:pt x="6235" y="13758"/>
                  </a:lnTo>
                  <a:cubicBezTo>
                    <a:pt x="6474" y="13415"/>
                    <a:pt x="6474" y="12853"/>
                    <a:pt x="6235" y="12509"/>
                  </a:cubicBezTo>
                  <a:lnTo>
                    <a:pt x="2822" y="7592"/>
                  </a:lnTo>
                  <a:cubicBezTo>
                    <a:pt x="2583" y="7248"/>
                    <a:pt x="2583" y="6686"/>
                    <a:pt x="2822" y="6343"/>
                  </a:cubicBezTo>
                  <a:lnTo>
                    <a:pt x="6791" y="624"/>
                  </a:lnTo>
                  <a:cubicBezTo>
                    <a:pt x="7030" y="281"/>
                    <a:pt x="7615" y="0"/>
                    <a:pt x="8092" y="0"/>
                  </a:cubicBezTo>
                  <a:lnTo>
                    <a:pt x="16032" y="0"/>
                  </a:lnTo>
                  <a:cubicBezTo>
                    <a:pt x="16508" y="0"/>
                    <a:pt x="17094" y="281"/>
                    <a:pt x="17332" y="625"/>
                  </a:cubicBezTo>
                  <a:lnTo>
                    <a:pt x="21302" y="6343"/>
                  </a:lnTo>
                  <a:cubicBezTo>
                    <a:pt x="21540" y="6686"/>
                    <a:pt x="21540" y="7248"/>
                    <a:pt x="21302" y="7592"/>
                  </a:cubicBezTo>
                  <a:lnTo>
                    <a:pt x="17332" y="13310"/>
                  </a:lnTo>
                  <a:cubicBezTo>
                    <a:pt x="17093" y="13654"/>
                    <a:pt x="16508" y="13935"/>
                    <a:pt x="16031" y="13935"/>
                  </a:cubicBezTo>
                  <a:lnTo>
                    <a:pt x="9204" y="13935"/>
                  </a:lnTo>
                  <a:cubicBezTo>
                    <a:pt x="8727" y="13935"/>
                    <a:pt x="8142" y="14216"/>
                    <a:pt x="7904" y="14559"/>
                  </a:cubicBezTo>
                  <a:lnTo>
                    <a:pt x="7860" y="14622"/>
                  </a:lnTo>
                  <a:cubicBezTo>
                    <a:pt x="7621" y="14966"/>
                    <a:pt x="7621" y="15528"/>
                    <a:pt x="7860" y="15871"/>
                  </a:cubicBezTo>
                  <a:cubicBezTo>
                    <a:pt x="7860" y="15871"/>
                    <a:pt x="8985" y="17492"/>
                    <a:pt x="8985" y="17492"/>
                  </a:cubicBezTo>
                  <a:close/>
                </a:path>
              </a:pathLst>
            </a:custGeom>
            <a:solidFill>
              <a:srgbClr val="002E59"/>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04" name="Shape 739"/>
            <p:cNvSpPr/>
            <p:nvPr/>
          </p:nvSpPr>
          <p:spPr>
            <a:xfrm>
              <a:off x="12883986" y="6393630"/>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05" name="Shape 748"/>
            <p:cNvSpPr/>
            <p:nvPr/>
          </p:nvSpPr>
          <p:spPr>
            <a:xfrm>
              <a:off x="13449242" y="3742174"/>
              <a:ext cx="1765009"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02</a:t>
              </a:r>
            </a:p>
          </p:txBody>
        </p:sp>
        <p:sp>
          <p:nvSpPr>
            <p:cNvPr id="106" name="Shape 754"/>
            <p:cNvSpPr/>
            <p:nvPr/>
          </p:nvSpPr>
          <p:spPr>
            <a:xfrm>
              <a:off x="13199768" y="4733284"/>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07" name="Shape 760"/>
            <p:cNvSpPr/>
            <p:nvPr/>
          </p:nvSpPr>
          <p:spPr>
            <a:xfrm>
              <a:off x="13474642" y="5092520"/>
              <a:ext cx="1765009"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30%</a:t>
              </a:r>
            </a:p>
          </p:txBody>
        </p:sp>
      </p:grpSp>
      <p:grpSp>
        <p:nvGrpSpPr>
          <p:cNvPr id="108" name="组合 107"/>
          <p:cNvGrpSpPr/>
          <p:nvPr/>
        </p:nvGrpSpPr>
        <p:grpSpPr>
          <a:xfrm>
            <a:off x="6272728" y="3547684"/>
            <a:ext cx="2147522" cy="1223135"/>
            <a:chOff x="12545456" y="7095909"/>
            <a:chExt cx="4295044" cy="2451897"/>
          </a:xfrm>
        </p:grpSpPr>
        <p:sp>
          <p:nvSpPr>
            <p:cNvPr id="109" name="Shape 731"/>
            <p:cNvSpPr/>
            <p:nvPr/>
          </p:nvSpPr>
          <p:spPr>
            <a:xfrm>
              <a:off x="12545456" y="7095909"/>
              <a:ext cx="4295044" cy="2451897"/>
            </a:xfrm>
            <a:custGeom>
              <a:avLst/>
              <a:gdLst/>
              <a:ahLst/>
              <a:cxnLst>
                <a:cxn ang="0">
                  <a:pos x="wd2" y="hd2"/>
                </a:cxn>
                <a:cxn ang="5400000">
                  <a:pos x="wd2" y="hd2"/>
                </a:cxn>
                <a:cxn ang="10800000">
                  <a:pos x="wd2" y="hd2"/>
                </a:cxn>
                <a:cxn ang="16200000">
                  <a:pos x="wd2" y="hd2"/>
                </a:cxn>
              </a:cxnLst>
              <a:rect l="0" t="0" r="r" b="b"/>
              <a:pathLst>
                <a:path w="21513" h="21600" extrusionOk="0">
                  <a:moveTo>
                    <a:pt x="5448" y="15522"/>
                  </a:moveTo>
                  <a:cubicBezTo>
                    <a:pt x="5274" y="16055"/>
                    <a:pt x="4845" y="16490"/>
                    <a:pt x="4495" y="16490"/>
                  </a:cubicBezTo>
                  <a:lnTo>
                    <a:pt x="2221" y="16490"/>
                  </a:lnTo>
                  <a:cubicBezTo>
                    <a:pt x="1871" y="16490"/>
                    <a:pt x="1443" y="16054"/>
                    <a:pt x="1268" y="15522"/>
                  </a:cubicBezTo>
                  <a:lnTo>
                    <a:pt x="131" y="12058"/>
                  </a:lnTo>
                  <a:cubicBezTo>
                    <a:pt x="-44" y="11526"/>
                    <a:pt x="-44" y="10655"/>
                    <a:pt x="131" y="10122"/>
                  </a:cubicBezTo>
                  <a:lnTo>
                    <a:pt x="1268" y="6658"/>
                  </a:lnTo>
                  <a:cubicBezTo>
                    <a:pt x="1443" y="6126"/>
                    <a:pt x="1872" y="5690"/>
                    <a:pt x="2221" y="5690"/>
                  </a:cubicBezTo>
                  <a:lnTo>
                    <a:pt x="4495" y="5690"/>
                  </a:lnTo>
                  <a:cubicBezTo>
                    <a:pt x="4845" y="5690"/>
                    <a:pt x="5273" y="6126"/>
                    <a:pt x="5448" y="6658"/>
                  </a:cubicBezTo>
                  <a:lnTo>
                    <a:pt x="6083" y="8591"/>
                  </a:lnTo>
                  <a:cubicBezTo>
                    <a:pt x="6258" y="9123"/>
                    <a:pt x="6686" y="9559"/>
                    <a:pt x="7036" y="9558"/>
                  </a:cubicBezTo>
                  <a:lnTo>
                    <a:pt x="7291" y="9558"/>
                  </a:lnTo>
                  <a:cubicBezTo>
                    <a:pt x="7640" y="9558"/>
                    <a:pt x="8069" y="9123"/>
                    <a:pt x="8244" y="8590"/>
                  </a:cubicBezTo>
                  <a:lnTo>
                    <a:pt x="10746" y="968"/>
                  </a:lnTo>
                  <a:cubicBezTo>
                    <a:pt x="10921" y="436"/>
                    <a:pt x="11350" y="0"/>
                    <a:pt x="11699" y="0"/>
                  </a:cubicBezTo>
                  <a:lnTo>
                    <a:pt x="17518" y="0"/>
                  </a:lnTo>
                  <a:cubicBezTo>
                    <a:pt x="17868" y="0"/>
                    <a:pt x="18297" y="436"/>
                    <a:pt x="18472" y="968"/>
                  </a:cubicBezTo>
                  <a:lnTo>
                    <a:pt x="21381" y="9832"/>
                  </a:lnTo>
                  <a:cubicBezTo>
                    <a:pt x="21556" y="10365"/>
                    <a:pt x="21556" y="11236"/>
                    <a:pt x="21381" y="11768"/>
                  </a:cubicBezTo>
                  <a:lnTo>
                    <a:pt x="18472" y="20632"/>
                  </a:lnTo>
                  <a:cubicBezTo>
                    <a:pt x="18297" y="21164"/>
                    <a:pt x="17868" y="21600"/>
                    <a:pt x="17518" y="21600"/>
                  </a:cubicBezTo>
                  <a:lnTo>
                    <a:pt x="11699" y="21600"/>
                  </a:lnTo>
                  <a:cubicBezTo>
                    <a:pt x="11350" y="21600"/>
                    <a:pt x="10921" y="21164"/>
                    <a:pt x="10746" y="20632"/>
                  </a:cubicBezTo>
                  <a:lnTo>
                    <a:pt x="8244" y="13010"/>
                  </a:lnTo>
                  <a:cubicBezTo>
                    <a:pt x="8069" y="12477"/>
                    <a:pt x="7640" y="12042"/>
                    <a:pt x="7290" y="12042"/>
                  </a:cubicBezTo>
                  <a:lnTo>
                    <a:pt x="7226" y="12042"/>
                  </a:lnTo>
                  <a:cubicBezTo>
                    <a:pt x="6877" y="12042"/>
                    <a:pt x="6448" y="12477"/>
                    <a:pt x="6273" y="13010"/>
                  </a:cubicBezTo>
                  <a:cubicBezTo>
                    <a:pt x="6273" y="13010"/>
                    <a:pt x="5448" y="15522"/>
                    <a:pt x="5448" y="15522"/>
                  </a:cubicBezTo>
                  <a:close/>
                </a:path>
              </a:pathLst>
            </a:custGeom>
            <a:solidFill>
              <a:srgbClr val="144E84"/>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grpSp>
          <p:nvGrpSpPr>
            <p:cNvPr id="110" name="组合 109"/>
            <p:cNvGrpSpPr/>
            <p:nvPr/>
          </p:nvGrpSpPr>
          <p:grpSpPr>
            <a:xfrm>
              <a:off x="12924266" y="7118994"/>
              <a:ext cx="3707862" cy="1806658"/>
              <a:chOff x="12924266" y="7118994"/>
              <a:chExt cx="3707862" cy="1806658"/>
            </a:xfrm>
          </p:grpSpPr>
          <p:sp>
            <p:nvSpPr>
              <p:cNvPr id="111" name="Shape 742"/>
              <p:cNvSpPr/>
              <p:nvPr/>
            </p:nvSpPr>
            <p:spPr>
              <a:xfrm>
                <a:off x="12924266" y="7972336"/>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00264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FontAwesome"/>
                  </a:rPr>
                  <a:t></a:t>
                </a:r>
              </a:p>
            </p:txBody>
          </p:sp>
          <p:sp>
            <p:nvSpPr>
              <p:cNvPr id="112" name="Shape 749"/>
              <p:cNvSpPr/>
              <p:nvPr/>
            </p:nvSpPr>
            <p:spPr>
              <a:xfrm>
                <a:off x="14592242" y="7118994"/>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03</a:t>
                </a:r>
              </a:p>
            </p:txBody>
          </p:sp>
          <p:sp>
            <p:nvSpPr>
              <p:cNvPr id="113" name="Shape 755"/>
              <p:cNvSpPr/>
              <p:nvPr/>
            </p:nvSpPr>
            <p:spPr>
              <a:xfrm>
                <a:off x="14317368" y="8206181"/>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14" name="Shape 761"/>
              <p:cNvSpPr/>
              <p:nvPr/>
            </p:nvSpPr>
            <p:spPr>
              <a:xfrm>
                <a:off x="14592242" y="8528992"/>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45%</a:t>
                </a:r>
              </a:p>
            </p:txBody>
          </p:sp>
        </p:grpSp>
      </p:grpSp>
      <p:grpSp>
        <p:nvGrpSpPr>
          <p:cNvPr id="115" name="组合 114"/>
          <p:cNvGrpSpPr/>
          <p:nvPr/>
        </p:nvGrpSpPr>
        <p:grpSpPr>
          <a:xfrm>
            <a:off x="5618920" y="4247722"/>
            <a:ext cx="1600208" cy="1879540"/>
            <a:chOff x="11237836" y="8499209"/>
            <a:chExt cx="3200417" cy="3767725"/>
          </a:xfrm>
        </p:grpSpPr>
        <p:sp>
          <p:nvSpPr>
            <p:cNvPr id="116" name="Shape 730"/>
            <p:cNvSpPr/>
            <p:nvPr/>
          </p:nvSpPr>
          <p:spPr>
            <a:xfrm>
              <a:off x="11237836" y="8499209"/>
              <a:ext cx="3200417" cy="3767725"/>
            </a:xfrm>
            <a:custGeom>
              <a:avLst/>
              <a:gdLst/>
              <a:ahLst/>
              <a:cxnLst>
                <a:cxn ang="0">
                  <a:pos x="wd2" y="hd2"/>
                </a:cxn>
                <a:cxn ang="5400000">
                  <a:pos x="wd2" y="hd2"/>
                </a:cxn>
                <a:cxn ang="10800000">
                  <a:pos x="wd2" y="hd2"/>
                </a:cxn>
                <a:cxn ang="16200000">
                  <a:pos x="wd2" y="hd2"/>
                </a:cxn>
              </a:cxnLst>
              <a:rect l="0" t="0" r="r" b="b"/>
              <a:pathLst>
                <a:path w="21483" h="21600" extrusionOk="0">
                  <a:moveTo>
                    <a:pt x="2976" y="7028"/>
                  </a:moveTo>
                  <a:cubicBezTo>
                    <a:pt x="2508" y="7028"/>
                    <a:pt x="1933" y="6745"/>
                    <a:pt x="1699" y="6398"/>
                  </a:cubicBezTo>
                  <a:lnTo>
                    <a:pt x="175" y="4144"/>
                  </a:lnTo>
                  <a:cubicBezTo>
                    <a:pt x="-59" y="3797"/>
                    <a:pt x="-59" y="3231"/>
                    <a:pt x="175" y="2884"/>
                  </a:cubicBezTo>
                  <a:lnTo>
                    <a:pt x="1699" y="630"/>
                  </a:lnTo>
                  <a:cubicBezTo>
                    <a:pt x="1933" y="283"/>
                    <a:pt x="2508" y="0"/>
                    <a:pt x="2977" y="0"/>
                  </a:cubicBezTo>
                  <a:lnTo>
                    <a:pt x="6024" y="0"/>
                  </a:lnTo>
                  <a:cubicBezTo>
                    <a:pt x="6493" y="0"/>
                    <a:pt x="7068" y="283"/>
                    <a:pt x="7302" y="630"/>
                  </a:cubicBezTo>
                  <a:lnTo>
                    <a:pt x="8826" y="2884"/>
                  </a:lnTo>
                  <a:cubicBezTo>
                    <a:pt x="9060" y="3230"/>
                    <a:pt x="9060" y="3797"/>
                    <a:pt x="8826" y="4144"/>
                  </a:cubicBezTo>
                  <a:lnTo>
                    <a:pt x="7975" y="5402"/>
                  </a:lnTo>
                  <a:cubicBezTo>
                    <a:pt x="7741" y="5748"/>
                    <a:pt x="7741" y="6315"/>
                    <a:pt x="7976" y="6661"/>
                  </a:cubicBezTo>
                  <a:lnTo>
                    <a:pt x="8146" y="6914"/>
                  </a:lnTo>
                  <a:cubicBezTo>
                    <a:pt x="8380" y="7260"/>
                    <a:pt x="8955" y="7544"/>
                    <a:pt x="9424" y="7544"/>
                  </a:cubicBezTo>
                  <a:lnTo>
                    <a:pt x="16130" y="7544"/>
                  </a:lnTo>
                  <a:cubicBezTo>
                    <a:pt x="16598" y="7544"/>
                    <a:pt x="17173" y="7827"/>
                    <a:pt x="17407" y="8174"/>
                  </a:cubicBezTo>
                  <a:lnTo>
                    <a:pt x="21307" y="13942"/>
                  </a:lnTo>
                  <a:cubicBezTo>
                    <a:pt x="21541" y="14288"/>
                    <a:pt x="21541" y="14855"/>
                    <a:pt x="21307" y="15202"/>
                  </a:cubicBezTo>
                  <a:lnTo>
                    <a:pt x="17407" y="20970"/>
                  </a:lnTo>
                  <a:cubicBezTo>
                    <a:pt x="17173" y="21317"/>
                    <a:pt x="16598" y="21600"/>
                    <a:pt x="16130" y="21600"/>
                  </a:cubicBezTo>
                  <a:lnTo>
                    <a:pt x="8331" y="21600"/>
                  </a:lnTo>
                  <a:cubicBezTo>
                    <a:pt x="7863" y="21600"/>
                    <a:pt x="7288" y="21317"/>
                    <a:pt x="7054" y="20970"/>
                  </a:cubicBezTo>
                  <a:lnTo>
                    <a:pt x="3154" y="15202"/>
                  </a:lnTo>
                  <a:cubicBezTo>
                    <a:pt x="2920" y="14855"/>
                    <a:pt x="2920" y="14288"/>
                    <a:pt x="3154" y="13942"/>
                  </a:cubicBezTo>
                  <a:lnTo>
                    <a:pt x="6507" y="8982"/>
                  </a:lnTo>
                  <a:cubicBezTo>
                    <a:pt x="6742" y="8635"/>
                    <a:pt x="6742" y="8068"/>
                    <a:pt x="6507" y="7722"/>
                  </a:cubicBezTo>
                  <a:lnTo>
                    <a:pt x="6464" y="7658"/>
                  </a:lnTo>
                  <a:cubicBezTo>
                    <a:pt x="6230" y="7312"/>
                    <a:pt x="5655" y="7028"/>
                    <a:pt x="5187" y="7028"/>
                  </a:cubicBezTo>
                  <a:cubicBezTo>
                    <a:pt x="5187" y="7028"/>
                    <a:pt x="2976" y="7028"/>
                    <a:pt x="2976" y="7028"/>
                  </a:cubicBezTo>
                  <a:close/>
                </a:path>
              </a:pathLst>
            </a:custGeom>
            <a:solidFill>
              <a:srgbClr val="2378C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17" name="Shape 740"/>
            <p:cNvSpPr/>
            <p:nvPr/>
          </p:nvSpPr>
          <p:spPr>
            <a:xfrm>
              <a:off x="11549042" y="8698157"/>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18" name="Shape 750"/>
            <p:cNvSpPr/>
            <p:nvPr/>
          </p:nvSpPr>
          <p:spPr>
            <a:xfrm>
              <a:off x="12181642" y="9828327"/>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04</a:t>
              </a:r>
            </a:p>
          </p:txBody>
        </p:sp>
        <p:sp>
          <p:nvSpPr>
            <p:cNvPr id="119" name="Shape 756"/>
            <p:cNvSpPr/>
            <p:nvPr/>
          </p:nvSpPr>
          <p:spPr>
            <a:xfrm>
              <a:off x="11906766" y="10879713"/>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20" name="Shape 762"/>
            <p:cNvSpPr/>
            <p:nvPr/>
          </p:nvSpPr>
          <p:spPr>
            <a:xfrm>
              <a:off x="12181642" y="11288072"/>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23%</a:t>
              </a:r>
            </a:p>
          </p:txBody>
        </p:sp>
      </p:grpSp>
      <p:grpSp>
        <p:nvGrpSpPr>
          <p:cNvPr id="121" name="组合 120"/>
          <p:cNvGrpSpPr/>
          <p:nvPr/>
        </p:nvGrpSpPr>
        <p:grpSpPr>
          <a:xfrm>
            <a:off x="4064128" y="3865882"/>
            <a:ext cx="1571737" cy="1895956"/>
            <a:chOff x="8128251" y="7733773"/>
            <a:chExt cx="3143475" cy="3800631"/>
          </a:xfrm>
        </p:grpSpPr>
        <p:sp>
          <p:nvSpPr>
            <p:cNvPr id="122" name="Shape 729"/>
            <p:cNvSpPr/>
            <p:nvPr/>
          </p:nvSpPr>
          <p:spPr>
            <a:xfrm>
              <a:off x="8128251" y="7733773"/>
              <a:ext cx="3143475" cy="3800631"/>
            </a:xfrm>
            <a:custGeom>
              <a:avLst/>
              <a:gdLst/>
              <a:ahLst/>
              <a:cxnLst>
                <a:cxn ang="0">
                  <a:pos x="wd2" y="hd2"/>
                </a:cxn>
                <a:cxn ang="5400000">
                  <a:pos x="wd2" y="hd2"/>
                </a:cxn>
                <a:cxn ang="10800000">
                  <a:pos x="wd2" y="hd2"/>
                </a:cxn>
                <a:cxn ang="16200000">
                  <a:pos x="wd2" y="hd2"/>
                </a:cxn>
              </a:cxnLst>
              <a:rect l="0" t="0" r="r" b="b"/>
              <a:pathLst>
                <a:path w="21481" h="21600" extrusionOk="0">
                  <a:moveTo>
                    <a:pt x="12495" y="4108"/>
                  </a:moveTo>
                  <a:cubicBezTo>
                    <a:pt x="12257" y="3765"/>
                    <a:pt x="12257" y="3203"/>
                    <a:pt x="12495" y="2859"/>
                  </a:cubicBezTo>
                  <a:lnTo>
                    <a:pt x="14046" y="624"/>
                  </a:lnTo>
                  <a:cubicBezTo>
                    <a:pt x="14285" y="281"/>
                    <a:pt x="14870" y="0"/>
                    <a:pt x="15347" y="0"/>
                  </a:cubicBezTo>
                  <a:lnTo>
                    <a:pt x="18450" y="0"/>
                  </a:lnTo>
                  <a:cubicBezTo>
                    <a:pt x="18927" y="0"/>
                    <a:pt x="19512" y="281"/>
                    <a:pt x="19750" y="624"/>
                  </a:cubicBezTo>
                  <a:lnTo>
                    <a:pt x="21302" y="2859"/>
                  </a:lnTo>
                  <a:cubicBezTo>
                    <a:pt x="21540" y="3203"/>
                    <a:pt x="21540" y="3765"/>
                    <a:pt x="21302" y="4108"/>
                  </a:cubicBezTo>
                  <a:lnTo>
                    <a:pt x="19750" y="6343"/>
                  </a:lnTo>
                  <a:cubicBezTo>
                    <a:pt x="19512" y="6686"/>
                    <a:pt x="18927" y="6967"/>
                    <a:pt x="18450" y="6967"/>
                  </a:cubicBezTo>
                  <a:lnTo>
                    <a:pt x="16719" y="6967"/>
                  </a:lnTo>
                  <a:cubicBezTo>
                    <a:pt x="16242" y="6967"/>
                    <a:pt x="15657" y="7248"/>
                    <a:pt x="15418" y="7592"/>
                  </a:cubicBezTo>
                  <a:lnTo>
                    <a:pt x="15245" y="7842"/>
                  </a:lnTo>
                  <a:cubicBezTo>
                    <a:pt x="15006" y="8185"/>
                    <a:pt x="15006" y="8747"/>
                    <a:pt x="15245" y="9091"/>
                  </a:cubicBezTo>
                  <a:lnTo>
                    <a:pt x="18658" y="14008"/>
                  </a:lnTo>
                  <a:cubicBezTo>
                    <a:pt x="18897" y="14352"/>
                    <a:pt x="18897" y="14914"/>
                    <a:pt x="18658" y="15257"/>
                  </a:cubicBezTo>
                  <a:lnTo>
                    <a:pt x="14689" y="20976"/>
                  </a:lnTo>
                  <a:cubicBezTo>
                    <a:pt x="14450" y="21319"/>
                    <a:pt x="13865" y="21600"/>
                    <a:pt x="13388" y="21600"/>
                  </a:cubicBezTo>
                  <a:lnTo>
                    <a:pt x="5449" y="21600"/>
                  </a:lnTo>
                  <a:cubicBezTo>
                    <a:pt x="4972" y="21600"/>
                    <a:pt x="4387" y="21319"/>
                    <a:pt x="4148" y="20975"/>
                  </a:cubicBezTo>
                  <a:lnTo>
                    <a:pt x="178" y="15257"/>
                  </a:lnTo>
                  <a:cubicBezTo>
                    <a:pt x="-60" y="14914"/>
                    <a:pt x="-60" y="14352"/>
                    <a:pt x="178" y="14008"/>
                  </a:cubicBezTo>
                  <a:lnTo>
                    <a:pt x="4148" y="8290"/>
                  </a:lnTo>
                  <a:cubicBezTo>
                    <a:pt x="4387" y="7946"/>
                    <a:pt x="4972" y="7665"/>
                    <a:pt x="5449" y="7665"/>
                  </a:cubicBezTo>
                  <a:lnTo>
                    <a:pt x="12276" y="7665"/>
                  </a:lnTo>
                  <a:cubicBezTo>
                    <a:pt x="12753" y="7665"/>
                    <a:pt x="13338" y="7384"/>
                    <a:pt x="13576" y="7041"/>
                  </a:cubicBezTo>
                  <a:lnTo>
                    <a:pt x="13620" y="6978"/>
                  </a:lnTo>
                  <a:cubicBezTo>
                    <a:pt x="13859" y="6634"/>
                    <a:pt x="13859" y="6072"/>
                    <a:pt x="13620" y="5729"/>
                  </a:cubicBezTo>
                  <a:cubicBezTo>
                    <a:pt x="13620" y="5729"/>
                    <a:pt x="12495" y="4108"/>
                    <a:pt x="12495" y="4108"/>
                  </a:cubicBezTo>
                  <a:close/>
                </a:path>
              </a:pathLst>
            </a:custGeom>
            <a:solidFill>
              <a:srgbClr val="75E3FF"/>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23" name="Shape 745"/>
            <p:cNvSpPr/>
            <p:nvPr/>
          </p:nvSpPr>
          <p:spPr>
            <a:xfrm>
              <a:off x="10287842" y="790851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24" name="Shape 751"/>
            <p:cNvSpPr/>
            <p:nvPr/>
          </p:nvSpPr>
          <p:spPr>
            <a:xfrm>
              <a:off x="8678521" y="9122852"/>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05</a:t>
              </a:r>
            </a:p>
          </p:txBody>
        </p:sp>
        <p:sp>
          <p:nvSpPr>
            <p:cNvPr id="125" name="Shape 757"/>
            <p:cNvSpPr/>
            <p:nvPr/>
          </p:nvSpPr>
          <p:spPr>
            <a:xfrm>
              <a:off x="8403645" y="10167171"/>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26" name="Shape 763"/>
            <p:cNvSpPr/>
            <p:nvPr/>
          </p:nvSpPr>
          <p:spPr>
            <a:xfrm>
              <a:off x="8678521" y="10645220"/>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98%</a:t>
              </a:r>
            </a:p>
          </p:txBody>
        </p:sp>
      </p:grpSp>
      <p:grpSp>
        <p:nvGrpSpPr>
          <p:cNvPr id="127" name="组合 126"/>
          <p:cNvGrpSpPr/>
          <p:nvPr/>
        </p:nvGrpSpPr>
        <p:grpSpPr>
          <a:xfrm>
            <a:off x="3482075" y="2822841"/>
            <a:ext cx="2147524" cy="1224077"/>
            <a:chOff x="6964150" y="5642891"/>
            <a:chExt cx="4295048" cy="2453784"/>
          </a:xfrm>
        </p:grpSpPr>
        <p:sp>
          <p:nvSpPr>
            <p:cNvPr id="128" name="Shape 728"/>
            <p:cNvSpPr/>
            <p:nvPr/>
          </p:nvSpPr>
          <p:spPr>
            <a:xfrm>
              <a:off x="6964150" y="5644770"/>
              <a:ext cx="4295048" cy="2451905"/>
            </a:xfrm>
            <a:custGeom>
              <a:avLst/>
              <a:gdLst/>
              <a:ahLst/>
              <a:cxnLst>
                <a:cxn ang="0">
                  <a:pos x="wd2" y="hd2"/>
                </a:cxn>
                <a:cxn ang="5400000">
                  <a:pos x="wd2" y="hd2"/>
                </a:cxn>
                <a:cxn ang="10800000">
                  <a:pos x="wd2" y="hd2"/>
                </a:cxn>
                <a:cxn ang="16200000">
                  <a:pos x="wd2" y="hd2"/>
                </a:cxn>
              </a:cxnLst>
              <a:rect l="0" t="0" r="r" b="b"/>
              <a:pathLst>
                <a:path w="21513" h="21600" extrusionOk="0">
                  <a:moveTo>
                    <a:pt x="16064" y="6078"/>
                  </a:moveTo>
                  <a:cubicBezTo>
                    <a:pt x="16238" y="5546"/>
                    <a:pt x="16667" y="5110"/>
                    <a:pt x="17017" y="5110"/>
                  </a:cubicBezTo>
                  <a:lnTo>
                    <a:pt x="19291" y="5110"/>
                  </a:lnTo>
                  <a:cubicBezTo>
                    <a:pt x="19640" y="5110"/>
                    <a:pt x="20069" y="5546"/>
                    <a:pt x="20244" y="6078"/>
                  </a:cubicBezTo>
                  <a:lnTo>
                    <a:pt x="21381" y="9542"/>
                  </a:lnTo>
                  <a:cubicBezTo>
                    <a:pt x="21556" y="10075"/>
                    <a:pt x="21556" y="10946"/>
                    <a:pt x="21381" y="11478"/>
                  </a:cubicBezTo>
                  <a:lnTo>
                    <a:pt x="20244" y="14942"/>
                  </a:lnTo>
                  <a:cubicBezTo>
                    <a:pt x="20069" y="15474"/>
                    <a:pt x="19640" y="15910"/>
                    <a:pt x="19291" y="15910"/>
                  </a:cubicBezTo>
                  <a:lnTo>
                    <a:pt x="17017" y="15910"/>
                  </a:lnTo>
                  <a:cubicBezTo>
                    <a:pt x="16667" y="15910"/>
                    <a:pt x="16238" y="15474"/>
                    <a:pt x="16064" y="14942"/>
                  </a:cubicBezTo>
                  <a:lnTo>
                    <a:pt x="15429" y="13010"/>
                  </a:lnTo>
                  <a:cubicBezTo>
                    <a:pt x="15254" y="12477"/>
                    <a:pt x="14825" y="12042"/>
                    <a:pt x="14476" y="12042"/>
                  </a:cubicBezTo>
                  <a:lnTo>
                    <a:pt x="14221" y="12042"/>
                  </a:lnTo>
                  <a:cubicBezTo>
                    <a:pt x="13872" y="12042"/>
                    <a:pt x="13443" y="12477"/>
                    <a:pt x="13268" y="13010"/>
                  </a:cubicBezTo>
                  <a:lnTo>
                    <a:pt x="10766" y="20632"/>
                  </a:lnTo>
                  <a:cubicBezTo>
                    <a:pt x="10591" y="21164"/>
                    <a:pt x="10162" y="21600"/>
                    <a:pt x="9813" y="21600"/>
                  </a:cubicBezTo>
                  <a:lnTo>
                    <a:pt x="3994" y="21600"/>
                  </a:lnTo>
                  <a:cubicBezTo>
                    <a:pt x="3644" y="21600"/>
                    <a:pt x="3215" y="21164"/>
                    <a:pt x="3040" y="20632"/>
                  </a:cubicBezTo>
                  <a:lnTo>
                    <a:pt x="131" y="11768"/>
                  </a:lnTo>
                  <a:cubicBezTo>
                    <a:pt x="-44" y="11235"/>
                    <a:pt x="-44" y="10364"/>
                    <a:pt x="131" y="9832"/>
                  </a:cubicBezTo>
                  <a:lnTo>
                    <a:pt x="3040" y="968"/>
                  </a:lnTo>
                  <a:cubicBezTo>
                    <a:pt x="3215" y="436"/>
                    <a:pt x="3644" y="0"/>
                    <a:pt x="3994" y="0"/>
                  </a:cubicBezTo>
                  <a:lnTo>
                    <a:pt x="9813" y="0"/>
                  </a:lnTo>
                  <a:cubicBezTo>
                    <a:pt x="10162" y="0"/>
                    <a:pt x="10591" y="436"/>
                    <a:pt x="10766" y="968"/>
                  </a:cubicBezTo>
                  <a:lnTo>
                    <a:pt x="13268" y="8590"/>
                  </a:lnTo>
                  <a:cubicBezTo>
                    <a:pt x="13443" y="9123"/>
                    <a:pt x="13872" y="9558"/>
                    <a:pt x="14221" y="9558"/>
                  </a:cubicBezTo>
                  <a:lnTo>
                    <a:pt x="14286" y="9558"/>
                  </a:lnTo>
                  <a:cubicBezTo>
                    <a:pt x="14635" y="9558"/>
                    <a:pt x="15064" y="9123"/>
                    <a:pt x="15239" y="8590"/>
                  </a:cubicBezTo>
                  <a:cubicBezTo>
                    <a:pt x="15239" y="8590"/>
                    <a:pt x="16064" y="6078"/>
                    <a:pt x="16064" y="6078"/>
                  </a:cubicBezTo>
                  <a:close/>
                </a:path>
              </a:pathLst>
            </a:custGeom>
            <a:solidFill>
              <a:srgbClr val="55B5E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29" name="Shape 743"/>
            <p:cNvSpPr/>
            <p:nvPr/>
          </p:nvSpPr>
          <p:spPr>
            <a:xfrm>
              <a:off x="10132396" y="6335514"/>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D44024"/>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FontAwesome"/>
                </a:rPr>
                <a:t></a:t>
              </a:r>
            </a:p>
          </p:txBody>
        </p:sp>
        <p:sp>
          <p:nvSpPr>
            <p:cNvPr id="130" name="Shape 752"/>
            <p:cNvSpPr/>
            <p:nvPr/>
          </p:nvSpPr>
          <p:spPr>
            <a:xfrm>
              <a:off x="7467728" y="5642891"/>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06</a:t>
              </a:r>
            </a:p>
          </p:txBody>
        </p:sp>
        <p:sp>
          <p:nvSpPr>
            <p:cNvPr id="131" name="Shape 758"/>
            <p:cNvSpPr/>
            <p:nvPr/>
          </p:nvSpPr>
          <p:spPr>
            <a:xfrm>
              <a:off x="7192854" y="6692922"/>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lang="zh-CN" altLang="en-US"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点击替换文本</a:t>
              </a:r>
              <a:endPar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endParaRPr>
            </a:p>
          </p:txBody>
        </p:sp>
        <p:sp>
          <p:nvSpPr>
            <p:cNvPr id="132" name="Shape 764"/>
            <p:cNvSpPr/>
            <p:nvPr/>
          </p:nvSpPr>
          <p:spPr>
            <a:xfrm>
              <a:off x="7467728" y="7095909"/>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85%</a:t>
              </a:r>
            </a:p>
          </p:txBody>
        </p:sp>
      </p:grpSp>
      <p:grpSp>
        <p:nvGrpSpPr>
          <p:cNvPr id="133" name="组合 132"/>
          <p:cNvGrpSpPr/>
          <p:nvPr/>
        </p:nvGrpSpPr>
        <p:grpSpPr>
          <a:xfrm>
            <a:off x="1418801" y="1973538"/>
            <a:ext cx="2759013" cy="674289"/>
            <a:chOff x="2837601" y="3940379"/>
            <a:chExt cx="5518026" cy="1351678"/>
          </a:xfrm>
        </p:grpSpPr>
        <p:sp>
          <p:nvSpPr>
            <p:cNvPr id="134" name="Shape 738"/>
            <p:cNvSpPr/>
            <p:nvPr/>
          </p:nvSpPr>
          <p:spPr>
            <a:xfrm>
              <a:off x="6386673" y="3940379"/>
              <a:ext cx="1968954" cy="466141"/>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2"/>
                  </a:lnTo>
                  <a:cubicBezTo>
                    <a:pt x="21600" y="10802"/>
                    <a:pt x="19013" y="21600"/>
                    <a:pt x="19013" y="21600"/>
                  </a:cubicBezTo>
                  <a:close/>
                </a:path>
              </a:pathLst>
            </a:custGeom>
            <a:solidFill>
              <a:srgbClr val="328FC1"/>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35" name="Shape 765"/>
            <p:cNvSpPr/>
            <p:nvPr/>
          </p:nvSpPr>
          <p:spPr>
            <a:xfrm>
              <a:off x="6586967" y="398487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dirty="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#1</a:t>
              </a:r>
            </a:p>
          </p:txBody>
        </p:sp>
        <p:sp>
          <p:nvSpPr>
            <p:cNvPr id="136" name="Shape 801"/>
            <p:cNvSpPr/>
            <p:nvPr/>
          </p:nvSpPr>
          <p:spPr>
            <a:xfrm>
              <a:off x="2837601" y="4551695"/>
              <a:ext cx="5509032" cy="740362"/>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2" name="组合 1"/>
          <p:cNvGrpSpPr/>
          <p:nvPr/>
        </p:nvGrpSpPr>
        <p:grpSpPr>
          <a:xfrm>
            <a:off x="1418801" y="3319082"/>
            <a:ext cx="1902707" cy="850450"/>
            <a:chOff x="2837601" y="6637658"/>
            <a:chExt cx="3805414" cy="1704810"/>
          </a:xfrm>
        </p:grpSpPr>
        <p:sp>
          <p:nvSpPr>
            <p:cNvPr id="3" name="Shape 736"/>
            <p:cNvSpPr/>
            <p:nvPr/>
          </p:nvSpPr>
          <p:spPr>
            <a:xfrm>
              <a:off x="4607641" y="6637658"/>
              <a:ext cx="1968953" cy="466128"/>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1"/>
                  </a:lnTo>
                  <a:cubicBezTo>
                    <a:pt x="21600" y="10801"/>
                    <a:pt x="19013" y="21600"/>
                    <a:pt x="19013" y="21600"/>
                  </a:cubicBezTo>
                  <a:close/>
                </a:path>
              </a:pathLst>
            </a:custGeom>
            <a:solidFill>
              <a:srgbClr val="55B5E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39" name="Shape 770"/>
            <p:cNvSpPr/>
            <p:nvPr/>
          </p:nvSpPr>
          <p:spPr>
            <a:xfrm>
              <a:off x="4877817" y="669292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#6</a:t>
              </a:r>
            </a:p>
          </p:txBody>
        </p:sp>
        <p:sp>
          <p:nvSpPr>
            <p:cNvPr id="140" name="Shape 801"/>
            <p:cNvSpPr/>
            <p:nvPr/>
          </p:nvSpPr>
          <p:spPr>
            <a:xfrm>
              <a:off x="2837601" y="7218815"/>
              <a:ext cx="3805414" cy="1123653"/>
            </a:xfrm>
            <a:prstGeom prst="rect">
              <a:avLst/>
            </a:prstGeom>
            <a:ln w="12700">
              <a:miter lim="400000"/>
            </a:ln>
          </p:spPr>
          <p:txBody>
            <a:bodyPr wrap="square"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1" name="组合 140"/>
          <p:cNvGrpSpPr/>
          <p:nvPr/>
        </p:nvGrpSpPr>
        <p:grpSpPr>
          <a:xfrm>
            <a:off x="1253270" y="5071226"/>
            <a:ext cx="2754516" cy="730909"/>
            <a:chOff x="2506537" y="10150008"/>
            <a:chExt cx="5509032" cy="1465180"/>
          </a:xfrm>
        </p:grpSpPr>
        <p:sp>
          <p:nvSpPr>
            <p:cNvPr id="142" name="Shape 737"/>
            <p:cNvSpPr/>
            <p:nvPr/>
          </p:nvSpPr>
          <p:spPr>
            <a:xfrm>
              <a:off x="5658538" y="10150008"/>
              <a:ext cx="1968954" cy="466127"/>
            </a:xfrm>
            <a:custGeom>
              <a:avLst/>
              <a:gdLst/>
              <a:ahLst/>
              <a:cxnLst>
                <a:cxn ang="0">
                  <a:pos x="wd2" y="hd2"/>
                </a:cxn>
                <a:cxn ang="5400000">
                  <a:pos x="wd2" y="hd2"/>
                </a:cxn>
                <a:cxn ang="10800000">
                  <a:pos x="wd2" y="hd2"/>
                </a:cxn>
                <a:cxn ang="16200000">
                  <a:pos x="wd2" y="hd2"/>
                </a:cxn>
              </a:cxnLst>
              <a:rect l="0" t="0" r="r" b="b"/>
              <a:pathLst>
                <a:path w="21600" h="21600" extrusionOk="0">
                  <a:moveTo>
                    <a:pt x="19013" y="0"/>
                  </a:moveTo>
                  <a:lnTo>
                    <a:pt x="0" y="0"/>
                  </a:lnTo>
                  <a:lnTo>
                    <a:pt x="0" y="21600"/>
                  </a:lnTo>
                  <a:lnTo>
                    <a:pt x="19013" y="21600"/>
                  </a:lnTo>
                  <a:lnTo>
                    <a:pt x="21600" y="10799"/>
                  </a:lnTo>
                  <a:cubicBezTo>
                    <a:pt x="21600" y="10799"/>
                    <a:pt x="19013" y="0"/>
                    <a:pt x="19013" y="0"/>
                  </a:cubicBezTo>
                  <a:close/>
                </a:path>
              </a:pathLst>
            </a:custGeom>
            <a:solidFill>
              <a:srgbClr val="75E3FF"/>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43" name="Shape 769"/>
            <p:cNvSpPr/>
            <p:nvPr/>
          </p:nvSpPr>
          <p:spPr>
            <a:xfrm>
              <a:off x="5865935" y="10192572"/>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#5</a:t>
              </a:r>
            </a:p>
          </p:txBody>
        </p:sp>
        <p:sp>
          <p:nvSpPr>
            <p:cNvPr id="144" name="Shape 801"/>
            <p:cNvSpPr/>
            <p:nvPr/>
          </p:nvSpPr>
          <p:spPr>
            <a:xfrm>
              <a:off x="2506537" y="10874825"/>
              <a:ext cx="5509032" cy="740363"/>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5" name="组合 144"/>
          <p:cNvGrpSpPr/>
          <p:nvPr/>
        </p:nvGrpSpPr>
        <p:grpSpPr>
          <a:xfrm>
            <a:off x="8070875" y="2337553"/>
            <a:ext cx="2853496" cy="897764"/>
            <a:chOff x="16141745" y="4670083"/>
            <a:chExt cx="5706992" cy="1799657"/>
          </a:xfrm>
        </p:grpSpPr>
        <p:sp>
          <p:nvSpPr>
            <p:cNvPr id="146" name="Shape 734"/>
            <p:cNvSpPr/>
            <p:nvPr/>
          </p:nvSpPr>
          <p:spPr>
            <a:xfrm>
              <a:off x="16141745" y="4670083"/>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21600"/>
                  </a:moveTo>
                  <a:lnTo>
                    <a:pt x="21600" y="21600"/>
                  </a:lnTo>
                  <a:lnTo>
                    <a:pt x="21600" y="0"/>
                  </a:lnTo>
                  <a:lnTo>
                    <a:pt x="2587" y="0"/>
                  </a:lnTo>
                  <a:lnTo>
                    <a:pt x="0" y="10802"/>
                  </a:lnTo>
                  <a:cubicBezTo>
                    <a:pt x="0" y="10802"/>
                    <a:pt x="2587" y="21600"/>
                    <a:pt x="2587" y="21600"/>
                  </a:cubicBezTo>
                  <a:close/>
                </a:path>
              </a:pathLst>
            </a:custGeom>
            <a:solidFill>
              <a:srgbClr val="002E59"/>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47" name="Shape 766"/>
            <p:cNvSpPr/>
            <p:nvPr/>
          </p:nvSpPr>
          <p:spPr>
            <a:xfrm>
              <a:off x="16598821" y="469548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#2</a:t>
              </a:r>
            </a:p>
          </p:txBody>
        </p:sp>
        <p:sp>
          <p:nvSpPr>
            <p:cNvPr id="148" name="Shape 801"/>
            <p:cNvSpPr/>
            <p:nvPr/>
          </p:nvSpPr>
          <p:spPr>
            <a:xfrm>
              <a:off x="16339705" y="5346086"/>
              <a:ext cx="5509032" cy="1123654"/>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9" name="组合 148"/>
          <p:cNvGrpSpPr/>
          <p:nvPr/>
        </p:nvGrpSpPr>
        <p:grpSpPr>
          <a:xfrm>
            <a:off x="8592403" y="4042984"/>
            <a:ext cx="2582105" cy="870315"/>
            <a:chOff x="17184801" y="8088786"/>
            <a:chExt cx="5164211" cy="1744634"/>
          </a:xfrm>
        </p:grpSpPr>
        <p:sp>
          <p:nvSpPr>
            <p:cNvPr id="150" name="Shape 733"/>
            <p:cNvSpPr/>
            <p:nvPr/>
          </p:nvSpPr>
          <p:spPr>
            <a:xfrm>
              <a:off x="17184801" y="8088786"/>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rgbClr val="144E84"/>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51" name="Shape 767"/>
            <p:cNvSpPr/>
            <p:nvPr/>
          </p:nvSpPr>
          <p:spPr>
            <a:xfrm>
              <a:off x="17665619" y="809779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#3</a:t>
              </a:r>
            </a:p>
          </p:txBody>
        </p:sp>
        <p:sp>
          <p:nvSpPr>
            <p:cNvPr id="152" name="Shape 801"/>
            <p:cNvSpPr/>
            <p:nvPr/>
          </p:nvSpPr>
          <p:spPr>
            <a:xfrm>
              <a:off x="17313119" y="8709765"/>
              <a:ext cx="5035893" cy="1123655"/>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53" name="组合 152"/>
          <p:cNvGrpSpPr/>
          <p:nvPr/>
        </p:nvGrpSpPr>
        <p:grpSpPr>
          <a:xfrm>
            <a:off x="7339385" y="5433802"/>
            <a:ext cx="3835123" cy="712769"/>
            <a:chOff x="14678766" y="10876814"/>
            <a:chExt cx="7670246" cy="1428815"/>
          </a:xfrm>
        </p:grpSpPr>
        <p:sp>
          <p:nvSpPr>
            <p:cNvPr id="154" name="Shape 735"/>
            <p:cNvSpPr/>
            <p:nvPr/>
          </p:nvSpPr>
          <p:spPr>
            <a:xfrm>
              <a:off x="14678766" y="10876814"/>
              <a:ext cx="1968954"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rgbClr val="2378C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55" name="Shape 768"/>
            <p:cNvSpPr/>
            <p:nvPr/>
          </p:nvSpPr>
          <p:spPr>
            <a:xfrm>
              <a:off x="15232560" y="1090668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smtClean="0">
                  <a:ln>
                    <a:noFill/>
                  </a:ln>
                  <a:solidFill>
                    <a:schemeClr val="bg1"/>
                  </a:solidFill>
                  <a:effectLst/>
                  <a:uLnTx/>
                  <a:uFillTx/>
                  <a:latin typeface="微软雅黑" panose="020B0503020204020204" charset="-122"/>
                  <a:ea typeface="微软雅黑" panose="020B0503020204020204" charset="-122"/>
                  <a:sym typeface="Lato"/>
                </a:rPr>
                <a:t>Issue </a:t>
              </a: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#4</a:t>
              </a:r>
            </a:p>
          </p:txBody>
        </p:sp>
        <p:sp>
          <p:nvSpPr>
            <p:cNvPr id="156" name="Shape 801"/>
            <p:cNvSpPr/>
            <p:nvPr/>
          </p:nvSpPr>
          <p:spPr>
            <a:xfrm>
              <a:off x="14911104" y="11556527"/>
              <a:ext cx="7437908" cy="749102"/>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spTree>
  </p:cSld>
  <p:clrMapOvr>
    <a:masterClrMapping/>
  </p:clrMapOvr>
  <p:transition advTm="514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2" presetClass="entr" presetSubtype="0" fill="hold" nodeType="withEffect">
                                  <p:stCondLst>
                                    <p:cond delay="0"/>
                                  </p:stCondLst>
                                  <p:childTnLst>
                                    <p:set>
                                      <p:cBhvr>
                                        <p:cTn id="13" dur="1" fill="hold">
                                          <p:stCondLst>
                                            <p:cond delay="0"/>
                                          </p:stCondLst>
                                        </p:cTn>
                                        <p:tgtEl>
                                          <p:spTgt spid="96"/>
                                        </p:tgtEl>
                                        <p:attrNameLst>
                                          <p:attrName>style.visibility</p:attrName>
                                        </p:attrNameLst>
                                      </p:cBhvr>
                                      <p:to>
                                        <p:strVal val="visible"/>
                                      </p:to>
                                    </p:set>
                                    <p:animScale>
                                      <p:cBhvr>
                                        <p:cTn id="14"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96"/>
                                        </p:tgtEl>
                                        <p:attrNameLst>
                                          <p:attrName>ppt_x</p:attrName>
                                          <p:attrName>ppt_y</p:attrName>
                                        </p:attrNameLst>
                                      </p:cBhvr>
                                    </p:animMotion>
                                    <p:animEffect transition="in" filter="fade">
                                      <p:cBhvr>
                                        <p:cTn id="16" dur="1000"/>
                                        <p:tgtEl>
                                          <p:spTgt spid="96"/>
                                        </p:tgtEl>
                                      </p:cBhvr>
                                    </p:animEffect>
                                  </p:childTnLst>
                                </p:cTn>
                              </p:par>
                              <p:par>
                                <p:cTn id="17" presetID="52" presetClass="entr" presetSubtype="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Scale>
                                      <p:cBhvr>
                                        <p:cTn id="19" dur="10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2"/>
                                        </p:tgtEl>
                                        <p:attrNameLst>
                                          <p:attrName>ppt_x</p:attrName>
                                          <p:attrName>ppt_y</p:attrName>
                                        </p:attrNameLst>
                                      </p:cBhvr>
                                    </p:animMotion>
                                    <p:animEffect transition="in" filter="fade">
                                      <p:cBhvr>
                                        <p:cTn id="21" dur="1000"/>
                                        <p:tgtEl>
                                          <p:spTgt spid="102"/>
                                        </p:tgtEl>
                                      </p:cBhvr>
                                    </p:animEffect>
                                  </p:childTnLst>
                                </p:cTn>
                              </p:par>
                              <p:par>
                                <p:cTn id="22" presetID="52" presetClass="entr" presetSubtype="0" fill="hold" nodeType="withEffect">
                                  <p:stCondLst>
                                    <p:cond delay="500"/>
                                  </p:stCondLst>
                                  <p:childTnLst>
                                    <p:set>
                                      <p:cBhvr>
                                        <p:cTn id="23" dur="1" fill="hold">
                                          <p:stCondLst>
                                            <p:cond delay="0"/>
                                          </p:stCondLst>
                                        </p:cTn>
                                        <p:tgtEl>
                                          <p:spTgt spid="108"/>
                                        </p:tgtEl>
                                        <p:attrNameLst>
                                          <p:attrName>style.visibility</p:attrName>
                                        </p:attrNameLst>
                                      </p:cBhvr>
                                      <p:to>
                                        <p:strVal val="visible"/>
                                      </p:to>
                                    </p:set>
                                    <p:animScale>
                                      <p:cBhvr>
                                        <p:cTn id="24" dur="1000" decel="50000" fill="hold">
                                          <p:stCondLst>
                                            <p:cond delay="0"/>
                                          </p:stCondLst>
                                        </p:cTn>
                                        <p:tgtEl>
                                          <p:spTgt spid="10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8"/>
                                        </p:tgtEl>
                                        <p:attrNameLst>
                                          <p:attrName>ppt_x</p:attrName>
                                          <p:attrName>ppt_y</p:attrName>
                                        </p:attrNameLst>
                                      </p:cBhvr>
                                    </p:animMotion>
                                    <p:animEffect transition="in" filter="fade">
                                      <p:cBhvr>
                                        <p:cTn id="26" dur="1000"/>
                                        <p:tgtEl>
                                          <p:spTgt spid="108"/>
                                        </p:tgtEl>
                                      </p:cBhvr>
                                    </p:animEffect>
                                  </p:childTnLst>
                                </p:cTn>
                              </p:par>
                              <p:par>
                                <p:cTn id="27" presetID="52" presetClass="entr" presetSubtype="0" fill="hold" nodeType="withEffect">
                                  <p:stCondLst>
                                    <p:cond delay="750"/>
                                  </p:stCondLst>
                                  <p:childTnLst>
                                    <p:set>
                                      <p:cBhvr>
                                        <p:cTn id="28" dur="1" fill="hold">
                                          <p:stCondLst>
                                            <p:cond delay="0"/>
                                          </p:stCondLst>
                                        </p:cTn>
                                        <p:tgtEl>
                                          <p:spTgt spid="115"/>
                                        </p:tgtEl>
                                        <p:attrNameLst>
                                          <p:attrName>style.visibility</p:attrName>
                                        </p:attrNameLst>
                                      </p:cBhvr>
                                      <p:to>
                                        <p:strVal val="visible"/>
                                      </p:to>
                                    </p:set>
                                    <p:animScale>
                                      <p:cBhvr>
                                        <p:cTn id="29"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15"/>
                                        </p:tgtEl>
                                        <p:attrNameLst>
                                          <p:attrName>ppt_x</p:attrName>
                                          <p:attrName>ppt_y</p:attrName>
                                        </p:attrNameLst>
                                      </p:cBhvr>
                                    </p:animMotion>
                                    <p:animEffect transition="in" filter="fade">
                                      <p:cBhvr>
                                        <p:cTn id="31" dur="1000"/>
                                        <p:tgtEl>
                                          <p:spTgt spid="115"/>
                                        </p:tgtEl>
                                      </p:cBhvr>
                                    </p:animEffect>
                                  </p:childTnLst>
                                </p:cTn>
                              </p:par>
                              <p:par>
                                <p:cTn id="32" presetID="52" presetClass="entr" presetSubtype="0" fill="hold" nodeType="withEffect">
                                  <p:stCondLst>
                                    <p:cond delay="1000"/>
                                  </p:stCondLst>
                                  <p:childTnLst>
                                    <p:set>
                                      <p:cBhvr>
                                        <p:cTn id="33" dur="1" fill="hold">
                                          <p:stCondLst>
                                            <p:cond delay="0"/>
                                          </p:stCondLst>
                                        </p:cTn>
                                        <p:tgtEl>
                                          <p:spTgt spid="121"/>
                                        </p:tgtEl>
                                        <p:attrNameLst>
                                          <p:attrName>style.visibility</p:attrName>
                                        </p:attrNameLst>
                                      </p:cBhvr>
                                      <p:to>
                                        <p:strVal val="visible"/>
                                      </p:to>
                                    </p:set>
                                    <p:animScale>
                                      <p:cBhvr>
                                        <p:cTn id="34" dur="1000" decel="50000" fill="hold">
                                          <p:stCondLst>
                                            <p:cond delay="0"/>
                                          </p:stCondLst>
                                        </p:cTn>
                                        <p:tgtEl>
                                          <p:spTgt spid="1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21"/>
                                        </p:tgtEl>
                                        <p:attrNameLst>
                                          <p:attrName>ppt_x</p:attrName>
                                          <p:attrName>ppt_y</p:attrName>
                                        </p:attrNameLst>
                                      </p:cBhvr>
                                    </p:animMotion>
                                    <p:animEffect transition="in" filter="fade">
                                      <p:cBhvr>
                                        <p:cTn id="36" dur="1000"/>
                                        <p:tgtEl>
                                          <p:spTgt spid="121"/>
                                        </p:tgtEl>
                                      </p:cBhvr>
                                    </p:animEffect>
                                  </p:childTnLst>
                                </p:cTn>
                              </p:par>
                              <p:par>
                                <p:cTn id="37" presetID="52" presetClass="entr" presetSubtype="0" fill="hold" nodeType="withEffect">
                                  <p:stCondLst>
                                    <p:cond delay="1250"/>
                                  </p:stCondLst>
                                  <p:childTnLst>
                                    <p:set>
                                      <p:cBhvr>
                                        <p:cTn id="38" dur="1" fill="hold">
                                          <p:stCondLst>
                                            <p:cond delay="0"/>
                                          </p:stCondLst>
                                        </p:cTn>
                                        <p:tgtEl>
                                          <p:spTgt spid="127"/>
                                        </p:tgtEl>
                                        <p:attrNameLst>
                                          <p:attrName>style.visibility</p:attrName>
                                        </p:attrNameLst>
                                      </p:cBhvr>
                                      <p:to>
                                        <p:strVal val="visible"/>
                                      </p:to>
                                    </p:set>
                                    <p:animScale>
                                      <p:cBhvr>
                                        <p:cTn id="39" dur="1000" decel="50000" fill="hold">
                                          <p:stCondLst>
                                            <p:cond delay="0"/>
                                          </p:stCondLst>
                                        </p:cTn>
                                        <p:tgtEl>
                                          <p:spTgt spid="1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27"/>
                                        </p:tgtEl>
                                        <p:attrNameLst>
                                          <p:attrName>ppt_x</p:attrName>
                                          <p:attrName>ppt_y</p:attrName>
                                        </p:attrNameLst>
                                      </p:cBhvr>
                                    </p:animMotion>
                                    <p:animEffect transition="in" filter="fade">
                                      <p:cBhvr>
                                        <p:cTn id="41" dur="1000"/>
                                        <p:tgtEl>
                                          <p:spTgt spid="127"/>
                                        </p:tgtEl>
                                      </p:cBhvr>
                                    </p:animEffect>
                                  </p:childTnLst>
                                </p:cTn>
                              </p:par>
                            </p:childTnLst>
                          </p:cTn>
                        </p:par>
                        <p:par>
                          <p:cTn id="42" fill="hold">
                            <p:stCondLst>
                              <p:cond delay="1000"/>
                            </p:stCondLst>
                            <p:childTnLst>
                              <p:par>
                                <p:cTn id="43" presetID="2" presetClass="entr" presetSubtype="8" fill="hold" nodeType="afterEffect">
                                  <p:stCondLst>
                                    <p:cond delay="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0-#ppt_w/2"/>
                                          </p:val>
                                        </p:tav>
                                        <p:tav tm="100000">
                                          <p:val>
                                            <p:strVal val="#ppt_x"/>
                                          </p:val>
                                        </p:tav>
                                      </p:tavLst>
                                    </p:anim>
                                    <p:anim calcmode="lin" valueType="num">
                                      <p:cBhvr additive="base">
                                        <p:cTn id="46" dur="500" fill="hold"/>
                                        <p:tgtEl>
                                          <p:spTgt spid="133"/>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25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0-#ppt_w/2"/>
                                          </p:val>
                                        </p:tav>
                                        <p:tav tm="100000">
                                          <p:val>
                                            <p:strVal val="#ppt_x"/>
                                          </p:val>
                                        </p:tav>
                                      </p:tavLst>
                                    </p:anim>
                                    <p:anim calcmode="lin" valueType="num">
                                      <p:cBhvr additive="base">
                                        <p:cTn id="50" dur="500" fill="hold"/>
                                        <p:tgtEl>
                                          <p:spTgt spid="2"/>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500"/>
                                  </p:stCondLst>
                                  <p:childTnLst>
                                    <p:set>
                                      <p:cBhvr>
                                        <p:cTn id="52" dur="1" fill="hold">
                                          <p:stCondLst>
                                            <p:cond delay="0"/>
                                          </p:stCondLst>
                                        </p:cTn>
                                        <p:tgtEl>
                                          <p:spTgt spid="141"/>
                                        </p:tgtEl>
                                        <p:attrNameLst>
                                          <p:attrName>style.visibility</p:attrName>
                                        </p:attrNameLst>
                                      </p:cBhvr>
                                      <p:to>
                                        <p:strVal val="visible"/>
                                      </p:to>
                                    </p:set>
                                    <p:anim calcmode="lin" valueType="num">
                                      <p:cBhvr additive="base">
                                        <p:cTn id="53" dur="500" fill="hold"/>
                                        <p:tgtEl>
                                          <p:spTgt spid="141"/>
                                        </p:tgtEl>
                                        <p:attrNameLst>
                                          <p:attrName>ppt_x</p:attrName>
                                        </p:attrNameLst>
                                      </p:cBhvr>
                                      <p:tavLst>
                                        <p:tav tm="0">
                                          <p:val>
                                            <p:strVal val="0-#ppt_w/2"/>
                                          </p:val>
                                        </p:tav>
                                        <p:tav tm="100000">
                                          <p:val>
                                            <p:strVal val="#ppt_x"/>
                                          </p:val>
                                        </p:tav>
                                      </p:tavLst>
                                    </p:anim>
                                    <p:anim calcmode="lin" valueType="num">
                                      <p:cBhvr additive="base">
                                        <p:cTn id="54" dur="500" fill="hold"/>
                                        <p:tgtEl>
                                          <p:spTgt spid="141"/>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750"/>
                                  </p:stCondLst>
                                  <p:childTnLst>
                                    <p:set>
                                      <p:cBhvr>
                                        <p:cTn id="56" dur="1" fill="hold">
                                          <p:stCondLst>
                                            <p:cond delay="0"/>
                                          </p:stCondLst>
                                        </p:cTn>
                                        <p:tgtEl>
                                          <p:spTgt spid="145"/>
                                        </p:tgtEl>
                                        <p:attrNameLst>
                                          <p:attrName>style.visibility</p:attrName>
                                        </p:attrNameLst>
                                      </p:cBhvr>
                                      <p:to>
                                        <p:strVal val="visible"/>
                                      </p:to>
                                    </p:set>
                                    <p:anim calcmode="lin" valueType="num">
                                      <p:cBhvr additive="base">
                                        <p:cTn id="57" dur="500" fill="hold"/>
                                        <p:tgtEl>
                                          <p:spTgt spid="145"/>
                                        </p:tgtEl>
                                        <p:attrNameLst>
                                          <p:attrName>ppt_x</p:attrName>
                                        </p:attrNameLst>
                                      </p:cBhvr>
                                      <p:tavLst>
                                        <p:tav tm="0">
                                          <p:val>
                                            <p:strVal val="1+#ppt_w/2"/>
                                          </p:val>
                                        </p:tav>
                                        <p:tav tm="100000">
                                          <p:val>
                                            <p:strVal val="#ppt_x"/>
                                          </p:val>
                                        </p:tav>
                                      </p:tavLst>
                                    </p:anim>
                                    <p:anim calcmode="lin" valueType="num">
                                      <p:cBhvr additive="base">
                                        <p:cTn id="58" dur="500" fill="hold"/>
                                        <p:tgtEl>
                                          <p:spTgt spid="145"/>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1000"/>
                                  </p:stCondLst>
                                  <p:childTnLst>
                                    <p:set>
                                      <p:cBhvr>
                                        <p:cTn id="60" dur="1" fill="hold">
                                          <p:stCondLst>
                                            <p:cond delay="0"/>
                                          </p:stCondLst>
                                        </p:cTn>
                                        <p:tgtEl>
                                          <p:spTgt spid="149"/>
                                        </p:tgtEl>
                                        <p:attrNameLst>
                                          <p:attrName>style.visibility</p:attrName>
                                        </p:attrNameLst>
                                      </p:cBhvr>
                                      <p:to>
                                        <p:strVal val="visible"/>
                                      </p:to>
                                    </p:set>
                                    <p:anim calcmode="lin" valueType="num">
                                      <p:cBhvr additive="base">
                                        <p:cTn id="61" dur="500" fill="hold"/>
                                        <p:tgtEl>
                                          <p:spTgt spid="149"/>
                                        </p:tgtEl>
                                        <p:attrNameLst>
                                          <p:attrName>ppt_x</p:attrName>
                                        </p:attrNameLst>
                                      </p:cBhvr>
                                      <p:tavLst>
                                        <p:tav tm="0">
                                          <p:val>
                                            <p:strVal val="1+#ppt_w/2"/>
                                          </p:val>
                                        </p:tav>
                                        <p:tav tm="100000">
                                          <p:val>
                                            <p:strVal val="#ppt_x"/>
                                          </p:val>
                                        </p:tav>
                                      </p:tavLst>
                                    </p:anim>
                                    <p:anim calcmode="lin" valueType="num">
                                      <p:cBhvr additive="base">
                                        <p:cTn id="62" dur="500" fill="hold"/>
                                        <p:tgtEl>
                                          <p:spTgt spid="14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1250"/>
                                  </p:stCondLst>
                                  <p:childTnLst>
                                    <p:set>
                                      <p:cBhvr>
                                        <p:cTn id="64" dur="1" fill="hold">
                                          <p:stCondLst>
                                            <p:cond delay="0"/>
                                          </p:stCondLst>
                                        </p:cTn>
                                        <p:tgtEl>
                                          <p:spTgt spid="153"/>
                                        </p:tgtEl>
                                        <p:attrNameLst>
                                          <p:attrName>style.visibility</p:attrName>
                                        </p:attrNameLst>
                                      </p:cBhvr>
                                      <p:to>
                                        <p:strVal val="visible"/>
                                      </p:to>
                                    </p:set>
                                    <p:anim calcmode="lin" valueType="num">
                                      <p:cBhvr additive="base">
                                        <p:cTn id="65" dur="500" fill="hold"/>
                                        <p:tgtEl>
                                          <p:spTgt spid="153"/>
                                        </p:tgtEl>
                                        <p:attrNameLst>
                                          <p:attrName>ppt_x</p:attrName>
                                        </p:attrNameLst>
                                      </p:cBhvr>
                                      <p:tavLst>
                                        <p:tav tm="0">
                                          <p:val>
                                            <p:strVal val="1+#ppt_w/2"/>
                                          </p:val>
                                        </p:tav>
                                        <p:tav tm="100000">
                                          <p:val>
                                            <p:strVal val="#ppt_x"/>
                                          </p:val>
                                        </p:tav>
                                      </p:tavLst>
                                    </p:anim>
                                    <p:anim calcmode="lin" valueType="num">
                                      <p:cBhvr additive="base">
                                        <p:cTn id="66" dur="5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2" name="空心弧 1"/>
          <p:cNvSpPr/>
          <p:nvPr/>
        </p:nvSpPr>
        <p:spPr>
          <a:xfrm>
            <a:off x="4419346" y="2529701"/>
            <a:ext cx="3349847" cy="3349847"/>
          </a:xfrm>
          <a:prstGeom prst="blockArc">
            <a:avLst>
              <a:gd name="adj1" fmla="val 10800000"/>
              <a:gd name="adj2" fmla="val 0"/>
              <a:gd name="adj3" fmla="val 4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tx1"/>
              </a:solidFill>
            </a:endParaRPr>
          </a:p>
        </p:txBody>
      </p:sp>
      <p:sp>
        <p:nvSpPr>
          <p:cNvPr id="3" name="等腰三角形 2"/>
          <p:cNvSpPr/>
          <p:nvPr/>
        </p:nvSpPr>
        <p:spPr>
          <a:xfrm rot="16200000">
            <a:off x="4125216" y="3966270"/>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4" name="等腰三角形 3"/>
          <p:cNvSpPr/>
          <p:nvPr/>
        </p:nvSpPr>
        <p:spPr>
          <a:xfrm rot="19800000">
            <a:off x="5095035" y="2444209"/>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5" name="等腰三角形 4"/>
          <p:cNvSpPr/>
          <p:nvPr/>
        </p:nvSpPr>
        <p:spPr>
          <a:xfrm rot="1800000">
            <a:off x="6919216" y="2444209"/>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6" name="等腰三角形 5"/>
          <p:cNvSpPr/>
          <p:nvPr/>
        </p:nvSpPr>
        <p:spPr>
          <a:xfrm rot="5400000">
            <a:off x="7877490" y="3966270"/>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grpSp>
        <p:nvGrpSpPr>
          <p:cNvPr id="7" name="组合 6"/>
          <p:cNvGrpSpPr/>
          <p:nvPr/>
        </p:nvGrpSpPr>
        <p:grpSpPr>
          <a:xfrm>
            <a:off x="4632193" y="1711805"/>
            <a:ext cx="661240" cy="661240"/>
            <a:chOff x="3474145" y="1609679"/>
            <a:chExt cx="495930" cy="495930"/>
          </a:xfrm>
        </p:grpSpPr>
        <p:grpSp>
          <p:nvGrpSpPr>
            <p:cNvPr id="8" name="组合 7"/>
            <p:cNvGrpSpPr/>
            <p:nvPr/>
          </p:nvGrpSpPr>
          <p:grpSpPr>
            <a:xfrm>
              <a:off x="3474145" y="1609679"/>
              <a:ext cx="495930" cy="495930"/>
              <a:chOff x="3092449" y="4083050"/>
              <a:chExt cx="800100" cy="800100"/>
            </a:xfrm>
          </p:grpSpPr>
          <p:sp>
            <p:nvSpPr>
              <p:cNvPr id="17" name="椭圆 16"/>
              <p:cNvSpPr/>
              <p:nvPr/>
            </p:nvSpPr>
            <p:spPr>
              <a:xfrm>
                <a:off x="3092449" y="4083050"/>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18" name="椭圆 1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9" name="组合 8"/>
            <p:cNvGrpSpPr/>
            <p:nvPr/>
          </p:nvGrpSpPr>
          <p:grpSpPr>
            <a:xfrm>
              <a:off x="3635353" y="1771345"/>
              <a:ext cx="173516" cy="172599"/>
              <a:chOff x="3856417" y="4248125"/>
              <a:chExt cx="409860" cy="407692"/>
            </a:xfrm>
            <a:solidFill>
              <a:schemeClr val="bg1"/>
            </a:solidFill>
          </p:grpSpPr>
          <p:sp>
            <p:nvSpPr>
              <p:cNvPr id="10"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1"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2"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3"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4"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5"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6"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19" name="组合 18"/>
          <p:cNvGrpSpPr/>
          <p:nvPr/>
        </p:nvGrpSpPr>
        <p:grpSpPr>
          <a:xfrm>
            <a:off x="3385285" y="3631548"/>
            <a:ext cx="661240" cy="661240"/>
            <a:chOff x="2538964" y="3049486"/>
            <a:chExt cx="495930" cy="495930"/>
          </a:xfrm>
        </p:grpSpPr>
        <p:grpSp>
          <p:nvGrpSpPr>
            <p:cNvPr id="20" name="组合 19"/>
            <p:cNvGrpSpPr/>
            <p:nvPr/>
          </p:nvGrpSpPr>
          <p:grpSpPr>
            <a:xfrm>
              <a:off x="2538964" y="3049486"/>
              <a:ext cx="495930" cy="495930"/>
              <a:chOff x="3092450" y="4083050"/>
              <a:chExt cx="800100" cy="800100"/>
            </a:xfrm>
          </p:grpSpPr>
          <p:sp>
            <p:nvSpPr>
              <p:cNvPr id="39" name="椭圆 38"/>
              <p:cNvSpPr/>
              <p:nvPr/>
            </p:nvSpPr>
            <p:spPr>
              <a:xfrm>
                <a:off x="3092450" y="4083050"/>
                <a:ext cx="800100" cy="800100"/>
              </a:xfrm>
              <a:prstGeom prst="ellipse">
                <a:avLst/>
              </a:prstGeom>
              <a:solidFill>
                <a:schemeClr val="bg1">
                  <a:alpha val="47000"/>
                </a:schemeClr>
              </a:solidFill>
              <a:ln w="19050">
                <a:no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40" name="椭圆 39"/>
              <p:cNvSpPr/>
              <p:nvPr/>
            </p:nvSpPr>
            <p:spPr>
              <a:xfrm>
                <a:off x="3187084"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21" name="组合 20"/>
            <p:cNvGrpSpPr/>
            <p:nvPr/>
          </p:nvGrpSpPr>
          <p:grpSpPr>
            <a:xfrm>
              <a:off x="2711546" y="3204458"/>
              <a:ext cx="169579" cy="194617"/>
              <a:chOff x="2733098" y="4187405"/>
              <a:chExt cx="484675" cy="556238"/>
            </a:xfrm>
            <a:solidFill>
              <a:schemeClr val="bg1"/>
            </a:solidFill>
          </p:grpSpPr>
          <p:sp>
            <p:nvSpPr>
              <p:cNvPr id="2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41" name="组合 40"/>
          <p:cNvGrpSpPr/>
          <p:nvPr/>
        </p:nvGrpSpPr>
        <p:grpSpPr>
          <a:xfrm>
            <a:off x="6848921" y="1711807"/>
            <a:ext cx="661240" cy="661240"/>
            <a:chOff x="5136691" y="1609681"/>
            <a:chExt cx="495930" cy="495930"/>
          </a:xfrm>
        </p:grpSpPr>
        <p:grpSp>
          <p:nvGrpSpPr>
            <p:cNvPr id="42" name="组合 41"/>
            <p:cNvGrpSpPr/>
            <p:nvPr/>
          </p:nvGrpSpPr>
          <p:grpSpPr>
            <a:xfrm>
              <a:off x="5136691" y="1609681"/>
              <a:ext cx="495930" cy="495930"/>
              <a:chOff x="3092450" y="4083053"/>
              <a:chExt cx="800100" cy="800100"/>
            </a:xfrm>
          </p:grpSpPr>
          <p:sp>
            <p:nvSpPr>
              <p:cNvPr id="53" name="椭圆 52"/>
              <p:cNvSpPr/>
              <p:nvPr/>
            </p:nvSpPr>
            <p:spPr>
              <a:xfrm>
                <a:off x="3092450" y="4083053"/>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54" name="椭圆 53"/>
              <p:cNvSpPr/>
              <p:nvPr/>
            </p:nvSpPr>
            <p:spPr>
              <a:xfrm>
                <a:off x="3187082" y="4177683"/>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43" name="组合 42"/>
            <p:cNvGrpSpPr/>
            <p:nvPr/>
          </p:nvGrpSpPr>
          <p:grpSpPr>
            <a:xfrm>
              <a:off x="5283355" y="1787248"/>
              <a:ext cx="219920" cy="149813"/>
              <a:chOff x="4895160" y="4287159"/>
              <a:chExt cx="571418" cy="389258"/>
            </a:xfrm>
            <a:solidFill>
              <a:schemeClr val="bg1"/>
            </a:solidFill>
          </p:grpSpPr>
          <p:sp>
            <p:nvSpPr>
              <p:cNvPr id="44"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5"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6"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7"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8"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9"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0"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1"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2"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55" name="组合 54"/>
          <p:cNvGrpSpPr/>
          <p:nvPr/>
        </p:nvGrpSpPr>
        <p:grpSpPr>
          <a:xfrm>
            <a:off x="8107376" y="3631548"/>
            <a:ext cx="661240" cy="661240"/>
            <a:chOff x="6080532" y="3049486"/>
            <a:chExt cx="495930" cy="495930"/>
          </a:xfrm>
        </p:grpSpPr>
        <p:grpSp>
          <p:nvGrpSpPr>
            <p:cNvPr id="56" name="组合 55"/>
            <p:cNvGrpSpPr/>
            <p:nvPr/>
          </p:nvGrpSpPr>
          <p:grpSpPr>
            <a:xfrm>
              <a:off x="6080532" y="3049486"/>
              <a:ext cx="495930" cy="495930"/>
              <a:chOff x="3092450" y="4083050"/>
              <a:chExt cx="800100" cy="800100"/>
            </a:xfrm>
          </p:grpSpPr>
          <p:sp>
            <p:nvSpPr>
              <p:cNvPr id="67" name="椭圆 66"/>
              <p:cNvSpPr/>
              <p:nvPr/>
            </p:nvSpPr>
            <p:spPr>
              <a:xfrm>
                <a:off x="3092450" y="4083050"/>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68" name="椭圆 6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57" name="组合 56"/>
            <p:cNvGrpSpPr/>
            <p:nvPr/>
          </p:nvGrpSpPr>
          <p:grpSpPr>
            <a:xfrm>
              <a:off x="6257589" y="3233458"/>
              <a:ext cx="153266" cy="136193"/>
              <a:chOff x="6007636" y="4287159"/>
              <a:chExt cx="438051" cy="389258"/>
            </a:xfrm>
            <a:solidFill>
              <a:schemeClr val="bg1"/>
            </a:solidFill>
          </p:grpSpPr>
          <p:sp>
            <p:nvSpPr>
              <p:cNvPr id="58"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9"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0"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1"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2"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3"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4"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5"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6"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69" name="组合 68"/>
          <p:cNvGrpSpPr/>
          <p:nvPr/>
        </p:nvGrpSpPr>
        <p:grpSpPr>
          <a:xfrm>
            <a:off x="5265107" y="3075331"/>
            <a:ext cx="1777899" cy="3522021"/>
            <a:chOff x="3948830" y="2632323"/>
            <a:chExt cx="1333424" cy="2641516"/>
          </a:xfrm>
        </p:grpSpPr>
        <p:grpSp>
          <p:nvGrpSpPr>
            <p:cNvPr id="70" name="Group 4"/>
            <p:cNvGrpSpPr>
              <a:grpSpLocks noChangeAspect="1"/>
            </p:cNvGrpSpPr>
            <p:nvPr/>
          </p:nvGrpSpPr>
          <p:grpSpPr bwMode="auto">
            <a:xfrm>
              <a:off x="3948830" y="2632323"/>
              <a:ext cx="1333424" cy="2641516"/>
              <a:chOff x="2310" y="-864"/>
              <a:chExt cx="3053" cy="6048"/>
            </a:xfrm>
          </p:grpSpPr>
          <p:sp>
            <p:nvSpPr>
              <p:cNvPr id="7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9" name="Rectangle 9"/>
              <p:cNvSpPr>
                <a:spLocks noChangeArrowheads="1"/>
              </p:cNvSpPr>
              <p:nvPr/>
            </p:nvSpPr>
            <p:spPr bwMode="auto">
              <a:xfrm>
                <a:off x="2892" y="-601"/>
                <a:ext cx="1711" cy="2857"/>
              </a:xfrm>
              <a:prstGeom prst="rect">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8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9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91" name="Rectangle 21"/>
              <p:cNvSpPr>
                <a:spLocks noChangeArrowheads="1"/>
              </p:cNvSpPr>
              <p:nvPr/>
            </p:nvSpPr>
            <p:spPr bwMode="auto">
              <a:xfrm>
                <a:off x="2565" y="3549"/>
                <a:ext cx="1626" cy="16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92" name="Rectangle 22"/>
              <p:cNvSpPr>
                <a:spLocks noChangeArrowheads="1"/>
              </p:cNvSpPr>
              <p:nvPr/>
            </p:nvSpPr>
            <p:spPr bwMode="auto">
              <a:xfrm>
                <a:off x="2454" y="3899"/>
                <a:ext cx="1849" cy="12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grpSp>
        <p:grpSp>
          <p:nvGrpSpPr>
            <p:cNvPr id="71" name="Group 25"/>
            <p:cNvGrpSpPr>
              <a:grpSpLocks noChangeAspect="1"/>
            </p:cNvGrpSpPr>
            <p:nvPr/>
          </p:nvGrpSpPr>
          <p:grpSpPr bwMode="auto">
            <a:xfrm>
              <a:off x="4249213" y="3177524"/>
              <a:ext cx="644864" cy="422267"/>
              <a:chOff x="3165" y="1719"/>
              <a:chExt cx="1350" cy="884"/>
            </a:xfrm>
            <a:solidFill>
              <a:schemeClr val="accent2"/>
            </a:solidFill>
          </p:grpSpPr>
          <p:sp>
            <p:nvSpPr>
              <p:cNvPr id="72"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3"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4"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grpSp>
      <p:grpSp>
        <p:nvGrpSpPr>
          <p:cNvPr id="93" name="组合 92"/>
          <p:cNvGrpSpPr/>
          <p:nvPr/>
        </p:nvGrpSpPr>
        <p:grpSpPr>
          <a:xfrm>
            <a:off x="776253" y="4527053"/>
            <a:ext cx="3396905" cy="730863"/>
            <a:chOff x="4631245" y="1185231"/>
            <a:chExt cx="2547679" cy="548147"/>
          </a:xfrm>
        </p:grpSpPr>
        <p:grpSp>
          <p:nvGrpSpPr>
            <p:cNvPr id="94" name="组合 93"/>
            <p:cNvGrpSpPr/>
            <p:nvPr/>
          </p:nvGrpSpPr>
          <p:grpSpPr>
            <a:xfrm>
              <a:off x="4631245" y="1185231"/>
              <a:ext cx="434254" cy="469992"/>
              <a:chOff x="6242320" y="1105726"/>
              <a:chExt cx="579005" cy="626658"/>
            </a:xfrm>
          </p:grpSpPr>
          <p:sp>
            <p:nvSpPr>
              <p:cNvPr id="99"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01</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00"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95" name="组合 94"/>
            <p:cNvGrpSpPr/>
            <p:nvPr/>
          </p:nvGrpSpPr>
          <p:grpSpPr>
            <a:xfrm>
              <a:off x="4694924" y="1726235"/>
              <a:ext cx="2484000" cy="7143"/>
              <a:chOff x="6327224" y="1896619"/>
              <a:chExt cx="2624395" cy="9524"/>
            </a:xfrm>
          </p:grpSpPr>
          <p:cxnSp>
            <p:nvCxnSpPr>
              <p:cNvPr id="97" name="直接连接符 9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01" name="组合 100"/>
          <p:cNvGrpSpPr/>
          <p:nvPr/>
        </p:nvGrpSpPr>
        <p:grpSpPr>
          <a:xfrm>
            <a:off x="1275017" y="2088653"/>
            <a:ext cx="3396905" cy="730863"/>
            <a:chOff x="4631245" y="1185231"/>
            <a:chExt cx="2547679" cy="548147"/>
          </a:xfrm>
        </p:grpSpPr>
        <p:grpSp>
          <p:nvGrpSpPr>
            <p:cNvPr id="102" name="组合 101"/>
            <p:cNvGrpSpPr/>
            <p:nvPr/>
          </p:nvGrpSpPr>
          <p:grpSpPr>
            <a:xfrm>
              <a:off x="4631245" y="1185231"/>
              <a:ext cx="434254" cy="469992"/>
              <a:chOff x="6242320" y="1105726"/>
              <a:chExt cx="579005" cy="626658"/>
            </a:xfrm>
          </p:grpSpPr>
          <p:sp>
            <p:nvSpPr>
              <p:cNvPr id="107"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02</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08"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03" name="组合 102"/>
            <p:cNvGrpSpPr/>
            <p:nvPr/>
          </p:nvGrpSpPr>
          <p:grpSpPr>
            <a:xfrm>
              <a:off x="4694924" y="1726235"/>
              <a:ext cx="2484000" cy="7143"/>
              <a:chOff x="6327224" y="1896619"/>
              <a:chExt cx="2624395" cy="9524"/>
            </a:xfrm>
          </p:grpSpPr>
          <p:cxnSp>
            <p:nvCxnSpPr>
              <p:cNvPr id="105" name="直接连接符 10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09" name="组合 108"/>
          <p:cNvGrpSpPr/>
          <p:nvPr/>
        </p:nvGrpSpPr>
        <p:grpSpPr>
          <a:xfrm>
            <a:off x="7632174" y="1790013"/>
            <a:ext cx="3396905" cy="730863"/>
            <a:chOff x="4631245" y="1185231"/>
            <a:chExt cx="2547679" cy="548147"/>
          </a:xfrm>
        </p:grpSpPr>
        <p:grpSp>
          <p:nvGrpSpPr>
            <p:cNvPr id="110" name="组合 109"/>
            <p:cNvGrpSpPr/>
            <p:nvPr/>
          </p:nvGrpSpPr>
          <p:grpSpPr>
            <a:xfrm>
              <a:off x="4631245" y="1185231"/>
              <a:ext cx="434254" cy="469992"/>
              <a:chOff x="6242320" y="1105726"/>
              <a:chExt cx="579005" cy="626658"/>
            </a:xfrm>
          </p:grpSpPr>
          <p:sp>
            <p:nvSpPr>
              <p:cNvPr id="115"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03</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16"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11" name="组合 110"/>
            <p:cNvGrpSpPr/>
            <p:nvPr/>
          </p:nvGrpSpPr>
          <p:grpSpPr>
            <a:xfrm>
              <a:off x="4694924" y="1726235"/>
              <a:ext cx="2484000" cy="7143"/>
              <a:chOff x="6327224" y="1896619"/>
              <a:chExt cx="2624395" cy="9524"/>
            </a:xfrm>
          </p:grpSpPr>
          <p:cxnSp>
            <p:nvCxnSpPr>
              <p:cNvPr id="113" name="直接连接符 11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17" name="组合 116"/>
          <p:cNvGrpSpPr/>
          <p:nvPr/>
        </p:nvGrpSpPr>
        <p:grpSpPr>
          <a:xfrm>
            <a:off x="7986850" y="4516587"/>
            <a:ext cx="3396905" cy="730863"/>
            <a:chOff x="4631245" y="1185231"/>
            <a:chExt cx="2547679" cy="548147"/>
          </a:xfrm>
        </p:grpSpPr>
        <p:grpSp>
          <p:nvGrpSpPr>
            <p:cNvPr id="118" name="组合 117"/>
            <p:cNvGrpSpPr/>
            <p:nvPr/>
          </p:nvGrpSpPr>
          <p:grpSpPr>
            <a:xfrm>
              <a:off x="4631245" y="1185231"/>
              <a:ext cx="434254" cy="469992"/>
              <a:chOff x="6242320" y="1105726"/>
              <a:chExt cx="579005" cy="626658"/>
            </a:xfrm>
          </p:grpSpPr>
          <p:sp>
            <p:nvSpPr>
              <p:cNvPr id="123"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04</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24"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19" name="组合 118"/>
            <p:cNvGrpSpPr/>
            <p:nvPr/>
          </p:nvGrpSpPr>
          <p:grpSpPr>
            <a:xfrm>
              <a:off x="4694924" y="1726235"/>
              <a:ext cx="2484000" cy="7143"/>
              <a:chOff x="6327224" y="1896619"/>
              <a:chExt cx="2624395" cy="9524"/>
            </a:xfrm>
          </p:grpSpPr>
          <p:cxnSp>
            <p:nvCxnSpPr>
              <p:cNvPr id="121" name="直接连接符 12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0"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spTree>
  </p:cSld>
  <p:clrMapOvr>
    <a:masterClrMapping/>
  </p:clrMapOvr>
  <p:transition advTm="762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anim calcmode="lin" valueType="num">
                                      <p:cBhvr>
                                        <p:cTn id="16" dur="1000" fill="hold"/>
                                        <p:tgtEl>
                                          <p:spTgt spid="69"/>
                                        </p:tgtEl>
                                        <p:attrNameLst>
                                          <p:attrName>ppt_x</p:attrName>
                                        </p:attrNameLst>
                                      </p:cBhvr>
                                      <p:tavLst>
                                        <p:tav tm="0">
                                          <p:val>
                                            <p:strVal val="#ppt_x"/>
                                          </p:val>
                                        </p:tav>
                                        <p:tav tm="100000">
                                          <p:val>
                                            <p:strVal val="#ppt_x"/>
                                          </p:val>
                                        </p:tav>
                                      </p:tavLst>
                                    </p:anim>
                                    <p:anim calcmode="lin" valueType="num">
                                      <p:cBhvr>
                                        <p:cTn id="17" dur="1000" fill="hold"/>
                                        <p:tgtEl>
                                          <p:spTgt spid="69"/>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strips(upRight)">
                                      <p:cBhvr>
                                        <p:cTn id="54" dur="500"/>
                                        <p:tgtEl>
                                          <p:spTgt spid="93"/>
                                        </p:tgtEl>
                                      </p:cBhvr>
                                    </p:animEffect>
                                  </p:childTnLst>
                                </p:cTn>
                              </p:par>
                            </p:childTnLst>
                          </p:cTn>
                        </p:par>
                        <p:par>
                          <p:cTn id="55" fill="hold">
                            <p:stCondLst>
                              <p:cond delay="4000"/>
                            </p:stCondLst>
                            <p:childTnLst>
                              <p:par>
                                <p:cTn id="56" presetID="53" presetClass="entr" presetSubtype="16"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childTnLst>
                                </p:cTn>
                              </p:par>
                            </p:childTnLst>
                          </p:cTn>
                        </p:par>
                        <p:par>
                          <p:cTn id="61" fill="hold">
                            <p:stCondLst>
                              <p:cond delay="4500"/>
                            </p:stCondLst>
                            <p:childTnLst>
                              <p:par>
                                <p:cTn id="62" presetID="18" presetClass="entr" presetSubtype="3" fill="hold" nodeType="afterEffect">
                                  <p:stCondLst>
                                    <p:cond delay="0"/>
                                  </p:stCondLst>
                                  <p:childTnLst>
                                    <p:set>
                                      <p:cBhvr>
                                        <p:cTn id="63" dur="1" fill="hold">
                                          <p:stCondLst>
                                            <p:cond delay="0"/>
                                          </p:stCondLst>
                                        </p:cTn>
                                        <p:tgtEl>
                                          <p:spTgt spid="101"/>
                                        </p:tgtEl>
                                        <p:attrNameLst>
                                          <p:attrName>style.visibility</p:attrName>
                                        </p:attrNameLst>
                                      </p:cBhvr>
                                      <p:to>
                                        <p:strVal val="visible"/>
                                      </p:to>
                                    </p:set>
                                    <p:animEffect transition="in" filter="strips(upRight)">
                                      <p:cBhvr>
                                        <p:cTn id="64" dur="500"/>
                                        <p:tgtEl>
                                          <p:spTgt spid="101"/>
                                        </p:tgtEl>
                                      </p:cBhvr>
                                    </p:animEffect>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animEffect transition="in" filter="fade">
                                      <p:cBhvr>
                                        <p:cTn id="70" dur="500"/>
                                        <p:tgtEl>
                                          <p:spTgt spid="41"/>
                                        </p:tgtEl>
                                      </p:cBhvr>
                                    </p:animEffect>
                                  </p:childTnLst>
                                </p:cTn>
                              </p:par>
                            </p:childTnLst>
                          </p:cTn>
                        </p:par>
                        <p:par>
                          <p:cTn id="71" fill="hold">
                            <p:stCondLst>
                              <p:cond delay="5500"/>
                            </p:stCondLst>
                            <p:childTnLst>
                              <p:par>
                                <p:cTn id="72" presetID="18" presetClass="entr" presetSubtype="3" fill="hold"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strips(upRight)">
                                      <p:cBhvr>
                                        <p:cTn id="74" dur="500"/>
                                        <p:tgtEl>
                                          <p:spTgt spid="109"/>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p:cTn id="78" dur="500" fill="hold"/>
                                        <p:tgtEl>
                                          <p:spTgt spid="55"/>
                                        </p:tgtEl>
                                        <p:attrNameLst>
                                          <p:attrName>ppt_w</p:attrName>
                                        </p:attrNameLst>
                                      </p:cBhvr>
                                      <p:tavLst>
                                        <p:tav tm="0">
                                          <p:val>
                                            <p:fltVal val="0"/>
                                          </p:val>
                                        </p:tav>
                                        <p:tav tm="100000">
                                          <p:val>
                                            <p:strVal val="#ppt_w"/>
                                          </p:val>
                                        </p:tav>
                                      </p:tavLst>
                                    </p:anim>
                                    <p:anim calcmode="lin" valueType="num">
                                      <p:cBhvr>
                                        <p:cTn id="79" dur="500" fill="hold"/>
                                        <p:tgtEl>
                                          <p:spTgt spid="55"/>
                                        </p:tgtEl>
                                        <p:attrNameLst>
                                          <p:attrName>ppt_h</p:attrName>
                                        </p:attrNameLst>
                                      </p:cBhvr>
                                      <p:tavLst>
                                        <p:tav tm="0">
                                          <p:val>
                                            <p:fltVal val="0"/>
                                          </p:val>
                                        </p:tav>
                                        <p:tav tm="100000">
                                          <p:val>
                                            <p:strVal val="#ppt_h"/>
                                          </p:val>
                                        </p:tav>
                                      </p:tavLst>
                                    </p:anim>
                                    <p:animEffect transition="in" filter="fade">
                                      <p:cBhvr>
                                        <p:cTn id="80" dur="500"/>
                                        <p:tgtEl>
                                          <p:spTgt spid="55"/>
                                        </p:tgtEl>
                                      </p:cBhvr>
                                    </p:animEffect>
                                  </p:childTnLst>
                                </p:cTn>
                              </p:par>
                            </p:childTnLst>
                          </p:cTn>
                        </p:par>
                        <p:par>
                          <p:cTn id="81" fill="hold">
                            <p:stCondLst>
                              <p:cond delay="6500"/>
                            </p:stCondLst>
                            <p:childTnLst>
                              <p:par>
                                <p:cTn id="82" presetID="18" presetClass="entr" presetSubtype="3" fill="hold" nodeType="after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strips(upRight)">
                                      <p:cBhvr>
                                        <p:cTn id="8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2" grpId="0" bldLvl="0" animBg="1"/>
      <p:bldP spid="3" grpId="0" bldLvl="0" animBg="1"/>
      <p:bldP spid="4" grpId="0" bldLvl="0" animBg="1"/>
      <p:bldP spid="5"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681730"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02</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491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3451</Words>
  <Application>Microsoft Office PowerPoint</Application>
  <PresentationFormat>宽屏</PresentationFormat>
  <Paragraphs>355</Paragraphs>
  <Slides>25</Slides>
  <Notes>25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FontAwesome</vt:lpstr>
      <vt:lpstr>Gill Sans</vt:lpstr>
      <vt:lpstr>Helvetica Light</vt:lpstr>
      <vt:lpstr>Lato</vt:lpstr>
      <vt:lpstr>Lato Black</vt:lpstr>
      <vt:lpstr>Lato Light</vt:lpstr>
      <vt:lpstr>Lato Regular</vt:lpstr>
      <vt:lpstr>News Gothic MT</vt:lpstr>
      <vt:lpstr>等线</vt:lpstr>
      <vt:lpstr>宋体</vt:lpstr>
      <vt:lpstr>微软雅黑</vt:lpstr>
      <vt:lpstr>Arial</vt:lpstr>
      <vt:lpstr>Calibri</vt:lpstr>
      <vt:lpstr>Calibri Light</vt:lpstr>
      <vt:lpstr>Impact</vt:lpstr>
      <vt:lpstr>Leelawadee</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唐洁</cp:lastModifiedBy>
  <cp:revision>8</cp:revision>
  <dcterms:created xsi:type="dcterms:W3CDTF">2017-07-10T11:13:00Z</dcterms:created>
  <dcterms:modified xsi:type="dcterms:W3CDTF">2017-07-16T04:30:15Z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